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57" r:id="rId4"/>
    <p:sldId id="288" r:id="rId5"/>
    <p:sldId id="266" r:id="rId6"/>
    <p:sldId id="269" r:id="rId7"/>
    <p:sldId id="279" r:id="rId8"/>
    <p:sldId id="281" r:id="rId9"/>
    <p:sldId id="285" r:id="rId10"/>
    <p:sldId id="289" r:id="rId11"/>
    <p:sldId id="283" r:id="rId12"/>
    <p:sldId id="273" r:id="rId13"/>
    <p:sldId id="287" r:id="rId14"/>
    <p:sldId id="275" r:id="rId15"/>
    <p:sldId id="276" r:id="rId16"/>
    <p:sldId id="290" r:id="rId17"/>
    <p:sldId id="278" r:id="rId18"/>
    <p:sldId id="282" r:id="rId19"/>
    <p:sldId id="260" r:id="rId20"/>
    <p:sldId id="264" r:id="rId21"/>
    <p:sldId id="286" r:id="rId22"/>
    <p:sldId id="291" r:id="rId23"/>
    <p:sldId id="265" r:id="rId24"/>
    <p:sldId id="270" r:id="rId25"/>
    <p:sldId id="271" r:id="rId26"/>
    <p:sldId id="292"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51B3"/>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2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BA51FC-61FD-4734-AF18-23E54AD09F46}" type="datetimeFigureOut">
              <a:rPr lang="zh-CN" altLang="en-US" smtClean="0"/>
              <a:t>2017/12/7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8F3F90-5559-4E45-A3E1-55502C4FB8DF}" type="slidenum">
              <a:rPr lang="zh-CN" altLang="en-US" smtClean="0"/>
              <a:t>‹#›</a:t>
            </a:fld>
            <a:endParaRPr lang="zh-CN" altLang="en-US"/>
          </a:p>
        </p:txBody>
      </p:sp>
    </p:spTree>
    <p:extLst>
      <p:ext uri="{BB962C8B-B14F-4D97-AF65-F5344CB8AC3E}">
        <p14:creationId xmlns:p14="http://schemas.microsoft.com/office/powerpoint/2010/main" val="3430965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38648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98479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21970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46783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94199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47491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4911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86537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35123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45952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CE02A1DE-9727-462B-B3CD-4635E991B052}"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1539198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94346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409D5DA-563B-4E70-99A2-F262D60F5A2B}"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3005570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91851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28208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30085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74099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9820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p:transition spd="med"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149237"/>
      </p:ext>
    </p:extLst>
  </p:cSld>
  <p:clrMapOvr>
    <a:masterClrMapping/>
  </p:clrMapOvr>
  <p:transition spd="med" advClick="0"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p:transition spd="med" advClick="0"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p:transition spd="med" advClick="0"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p:transition spd="med" advClick="0"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p:transition spd="med" advClick="0"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p:transition spd="med" advClick="0"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p:transition spd="med" advClick="0"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p:transition spd="med" advClick="0"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p:transition spd="med" advClick="0"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p:transition spd="med" advClick="0"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44768"/>
      </p:ext>
    </p:extLst>
  </p:cSld>
  <p:clrMapOvr>
    <a:masterClrMapping/>
  </p:clrMapOvr>
  <p:transition spd="med" advClick="0" advTm="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3" name="矩形 2"/>
          <p:cNvSpPr/>
          <p:nvPr userDrawn="1"/>
        </p:nvSpPr>
        <p:spPr>
          <a:xfrm>
            <a:off x="0" y="635000"/>
            <a:ext cx="9144000" cy="4279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userDrawn="1"/>
        </p:nvSpPr>
        <p:spPr>
          <a:xfrm>
            <a:off x="1086807" y="109284"/>
            <a:ext cx="3262432" cy="461665"/>
          </a:xfrm>
          <a:prstGeom prst="rect">
            <a:avLst/>
          </a:prstGeom>
          <a:noFill/>
        </p:spPr>
        <p:txBody>
          <a:bodyPr wrap="none" rtlCol="0">
            <a:spAutoFit/>
          </a:bodyPr>
          <a:lstStyle/>
          <a:p>
            <a:r>
              <a:rPr lang="zh-CN" altLang="en-US" sz="2400" b="1" dirty="0" smtClean="0"/>
              <a:t>单击此处添加文字标题</a:t>
            </a:r>
            <a:endParaRPr lang="zh-CN" altLang="en-US" sz="2400" b="1" dirty="0"/>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7007" y="28763"/>
            <a:ext cx="792793" cy="755274"/>
          </a:xfrm>
          <a:prstGeom prst="rect">
            <a:avLst/>
          </a:prstGeom>
        </p:spPr>
      </p:pic>
    </p:spTree>
    <p:extLst>
      <p:ext uri="{BB962C8B-B14F-4D97-AF65-F5344CB8AC3E}">
        <p14:creationId xmlns:p14="http://schemas.microsoft.com/office/powerpoint/2010/main" val="112668180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250" fill="hold"/>
                                        <p:tgtEl>
                                          <p:spTgt spid="5"/>
                                        </p:tgtEl>
                                        <p:attrNameLst>
                                          <p:attrName>ppt_w</p:attrName>
                                        </p:attrNameLst>
                                      </p:cBhvr>
                                      <p:tavLst>
                                        <p:tav tm="0">
                                          <p:val>
                                            <p:fltVal val="0"/>
                                          </p:val>
                                        </p:tav>
                                        <p:tav tm="100000">
                                          <p:val>
                                            <p:strVal val="#ppt_w"/>
                                          </p:val>
                                        </p:tav>
                                      </p:tavLst>
                                    </p:anim>
                                    <p:anim calcmode="lin" valueType="num">
                                      <p:cBhvr>
                                        <p:cTn id="8" dur="1250" fill="hold"/>
                                        <p:tgtEl>
                                          <p:spTgt spid="5"/>
                                        </p:tgtEl>
                                        <p:attrNameLst>
                                          <p:attrName>ppt_h</p:attrName>
                                        </p:attrNameLst>
                                      </p:cBhvr>
                                      <p:tavLst>
                                        <p:tav tm="0">
                                          <p:val>
                                            <p:fltVal val="0"/>
                                          </p:val>
                                        </p:tav>
                                        <p:tav tm="100000">
                                          <p:val>
                                            <p:strVal val="#ppt_h"/>
                                          </p:val>
                                        </p:tav>
                                      </p:tavLst>
                                    </p:anim>
                                    <p:animEffect transition="in" filter="fade">
                                      <p:cBhvr>
                                        <p:cTn id="9" dur="1250"/>
                                        <p:tgtEl>
                                          <p:spTgt spid="5"/>
                                        </p:tgtEl>
                                      </p:cBhvr>
                                    </p:animEffect>
                                  </p:childTnLst>
                                </p:cTn>
                              </p:par>
                            </p:childTnLst>
                          </p:cTn>
                        </p:par>
                        <p:par>
                          <p:cTn id="10" fill="hold">
                            <p:stCondLst>
                              <p:cond delay="125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0207099"/>
      </p:ext>
    </p:extLst>
  </p:cSld>
  <p:clrMapOvr>
    <a:masterClrMapping/>
  </p:clrMapOvr>
  <p:transition spd="med" advClick="0" advTm="0">
    <p:pull/>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591661063"/>
      </p:ext>
    </p:extLst>
  </p:cSld>
  <p:clrMapOvr>
    <a:masterClrMapping/>
  </p:clrMapOvr>
  <p:transition spd="med" advClick="0" advTm="0">
    <p:pull/>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7572846"/>
      </p:ext>
    </p:extLst>
  </p:cSld>
  <p:clrMapOvr>
    <a:masterClrMapping/>
  </p:clrMapOvr>
  <p:transition spd="med" advClick="0" advTm="0">
    <p:pull/>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5766738"/>
      </p:ext>
    </p:extLst>
  </p:cSld>
  <p:clrMapOvr>
    <a:masterClrMapping/>
  </p:clrMapOvr>
  <p:transition spd="med" advClick="0" advTm="0">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41322"/>
      </p:ext>
    </p:extLst>
  </p:cSld>
  <p:clrMapOvr>
    <a:masterClrMapping/>
  </p:clrMapOvr>
  <p:transition spd="med" advClick="0" advTm="0">
    <p:pull/>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9766970"/>
      </p:ext>
    </p:extLst>
  </p:cSld>
  <p:clrMapOvr>
    <a:masterClrMapping/>
  </p:clrMapOvr>
  <p:transition spd="med" advClick="0" advTm="0">
    <p:pull/>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1409850"/>
      </p:ext>
    </p:extLst>
  </p:cSld>
  <p:clrMapOvr>
    <a:masterClrMapping/>
  </p:clrMapOvr>
  <p:transition spd="med" advClick="0" advTm="0">
    <p:pull/>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171472112"/>
      </p:ext>
    </p:extLst>
  </p:cSld>
  <p:clrMapOvr>
    <a:masterClrMapping/>
  </p:clrMapOvr>
  <p:transition spd="med" advClick="0"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77994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ransition spd="med" advClick="0" advTm="0">
    <p:pull/>
  </p:transition>
  <p:timing>
    <p:tnLst>
      <p:par>
        <p:cTn id="1" dur="indefinite" restart="never" nodeType="tmRoot"/>
      </p:par>
    </p:tnLst>
  </p:timing>
  <p:txStyles>
    <p:titleStyle>
      <a:lvl1pPr algn="ctr" defTabSz="909361" rtl="0" fontAlgn="base">
        <a:spcBef>
          <a:spcPct val="0"/>
        </a:spcBef>
        <a:spcAft>
          <a:spcPct val="0"/>
        </a:spcAft>
        <a:defRPr sz="4421" kern="1200">
          <a:solidFill>
            <a:schemeClr val="tx1"/>
          </a:solidFill>
          <a:latin typeface="+mj-lt"/>
          <a:ea typeface="+mj-ea"/>
          <a:cs typeface="+mj-cs"/>
        </a:defRPr>
      </a:lvl1pPr>
      <a:lvl2pPr algn="ctr" defTabSz="909361" rtl="0" fontAlgn="base">
        <a:spcBef>
          <a:spcPct val="0"/>
        </a:spcBef>
        <a:spcAft>
          <a:spcPct val="0"/>
        </a:spcAft>
        <a:defRPr sz="4421">
          <a:solidFill>
            <a:schemeClr val="tx1"/>
          </a:solidFill>
          <a:latin typeface="Arial" pitchFamily="34" charset="0"/>
          <a:ea typeface="微软雅黑" pitchFamily="34" charset="-122"/>
        </a:defRPr>
      </a:lvl2pPr>
      <a:lvl3pPr algn="ctr" defTabSz="909361" rtl="0" fontAlgn="base">
        <a:spcBef>
          <a:spcPct val="0"/>
        </a:spcBef>
        <a:spcAft>
          <a:spcPct val="0"/>
        </a:spcAft>
        <a:defRPr sz="4421">
          <a:solidFill>
            <a:schemeClr val="tx1"/>
          </a:solidFill>
          <a:latin typeface="Arial" pitchFamily="34" charset="0"/>
          <a:ea typeface="微软雅黑" pitchFamily="34" charset="-122"/>
        </a:defRPr>
      </a:lvl3pPr>
      <a:lvl4pPr algn="ctr" defTabSz="909361" rtl="0" fontAlgn="base">
        <a:spcBef>
          <a:spcPct val="0"/>
        </a:spcBef>
        <a:spcAft>
          <a:spcPct val="0"/>
        </a:spcAft>
        <a:defRPr sz="4421">
          <a:solidFill>
            <a:schemeClr val="tx1"/>
          </a:solidFill>
          <a:latin typeface="Arial" pitchFamily="34" charset="0"/>
          <a:ea typeface="微软雅黑" pitchFamily="34" charset="-122"/>
        </a:defRPr>
      </a:lvl4pPr>
      <a:lvl5pPr algn="ctr" defTabSz="909361" rtl="0" fontAlgn="base">
        <a:spcBef>
          <a:spcPct val="0"/>
        </a:spcBef>
        <a:spcAft>
          <a:spcPct val="0"/>
        </a:spcAft>
        <a:defRPr sz="4421">
          <a:solidFill>
            <a:schemeClr val="tx1"/>
          </a:solidFill>
          <a:latin typeface="Arial" pitchFamily="34" charset="0"/>
          <a:ea typeface="微软雅黑" pitchFamily="34" charset="-122"/>
        </a:defRPr>
      </a:lvl5pPr>
      <a:lvl6pPr marL="430042" algn="ctr" defTabSz="909361" rtl="0" fontAlgn="base">
        <a:spcBef>
          <a:spcPct val="0"/>
        </a:spcBef>
        <a:spcAft>
          <a:spcPct val="0"/>
        </a:spcAft>
        <a:defRPr sz="4421">
          <a:solidFill>
            <a:schemeClr val="tx1"/>
          </a:solidFill>
          <a:latin typeface="Arial" pitchFamily="34" charset="0"/>
          <a:ea typeface="微软雅黑" pitchFamily="34" charset="-122"/>
        </a:defRPr>
      </a:lvl6pPr>
      <a:lvl7pPr marL="860085" algn="ctr" defTabSz="909361" rtl="0" fontAlgn="base">
        <a:spcBef>
          <a:spcPct val="0"/>
        </a:spcBef>
        <a:spcAft>
          <a:spcPct val="0"/>
        </a:spcAft>
        <a:defRPr sz="4421">
          <a:solidFill>
            <a:schemeClr val="tx1"/>
          </a:solidFill>
          <a:latin typeface="Arial" pitchFamily="34" charset="0"/>
          <a:ea typeface="微软雅黑" pitchFamily="34" charset="-122"/>
        </a:defRPr>
      </a:lvl7pPr>
      <a:lvl8pPr marL="1290127" algn="ctr" defTabSz="909361" rtl="0" fontAlgn="base">
        <a:spcBef>
          <a:spcPct val="0"/>
        </a:spcBef>
        <a:spcAft>
          <a:spcPct val="0"/>
        </a:spcAft>
        <a:defRPr sz="4421">
          <a:solidFill>
            <a:schemeClr val="tx1"/>
          </a:solidFill>
          <a:latin typeface="Arial" pitchFamily="34" charset="0"/>
          <a:ea typeface="微软雅黑" pitchFamily="34" charset="-122"/>
        </a:defRPr>
      </a:lvl8pPr>
      <a:lvl9pPr marL="1720169" algn="ctr" defTabSz="909361" rtl="0" fontAlgn="base">
        <a:spcBef>
          <a:spcPct val="0"/>
        </a:spcBef>
        <a:spcAft>
          <a:spcPct val="0"/>
        </a:spcAft>
        <a:defRPr sz="4421">
          <a:solidFill>
            <a:schemeClr val="tx1"/>
          </a:solidFill>
          <a:latin typeface="Arial" pitchFamily="34" charset="0"/>
          <a:ea typeface="微软雅黑" pitchFamily="34" charset="-122"/>
        </a:defRPr>
      </a:lvl9pPr>
    </p:titleStyle>
    <p:bodyStyle>
      <a:lvl1pPr marL="340450" indent="-340450" algn="l" defTabSz="909361" rtl="0" fontAlgn="base">
        <a:spcBef>
          <a:spcPct val="20000"/>
        </a:spcBef>
        <a:spcAft>
          <a:spcPct val="0"/>
        </a:spcAft>
        <a:buFont typeface="Arial" pitchFamily="34" charset="0"/>
        <a:buChar char="•"/>
        <a:defRPr sz="3198" kern="1200">
          <a:solidFill>
            <a:schemeClr val="tx1"/>
          </a:solidFill>
          <a:latin typeface="+mn-lt"/>
          <a:ea typeface="+mn-ea"/>
          <a:cs typeface="+mn-cs"/>
        </a:defRPr>
      </a:lvl1pPr>
      <a:lvl2pPr marL="739136" indent="-283708" algn="l" defTabSz="909361" rtl="0" fontAlgn="base">
        <a:spcBef>
          <a:spcPct val="20000"/>
        </a:spcBef>
        <a:spcAft>
          <a:spcPct val="0"/>
        </a:spcAft>
        <a:buFont typeface="Arial" pitchFamily="34" charset="0"/>
        <a:buChar char="–"/>
        <a:defRPr sz="2822" kern="1200">
          <a:solidFill>
            <a:schemeClr val="tx1"/>
          </a:solidFill>
          <a:latin typeface="+mn-lt"/>
          <a:ea typeface="+mn-ea"/>
          <a:cs typeface="+mn-cs"/>
        </a:defRPr>
      </a:lvl2pPr>
      <a:lvl3pPr marL="1137820" indent="-226967" algn="l" defTabSz="909361" rtl="0" fontAlgn="base">
        <a:spcBef>
          <a:spcPct val="20000"/>
        </a:spcBef>
        <a:spcAft>
          <a:spcPct val="0"/>
        </a:spcAft>
        <a:buFont typeface="Arial" pitchFamily="34" charset="0"/>
        <a:buChar char="•"/>
        <a:defRPr sz="2352" kern="1200">
          <a:solidFill>
            <a:schemeClr val="tx1"/>
          </a:solidFill>
          <a:latin typeface="+mn-lt"/>
          <a:ea typeface="+mn-ea"/>
          <a:cs typeface="+mn-cs"/>
        </a:defRPr>
      </a:lvl3pPr>
      <a:lvl4pPr marL="1591754" indent="-226967" algn="l" defTabSz="909361" rtl="0" fontAlgn="base">
        <a:spcBef>
          <a:spcPct val="20000"/>
        </a:spcBef>
        <a:spcAft>
          <a:spcPct val="0"/>
        </a:spcAft>
        <a:buFont typeface="Arial" pitchFamily="34" charset="0"/>
        <a:buChar char="–"/>
        <a:defRPr sz="1975" kern="1200">
          <a:solidFill>
            <a:schemeClr val="tx1"/>
          </a:solidFill>
          <a:latin typeface="+mn-lt"/>
          <a:ea typeface="+mn-ea"/>
          <a:cs typeface="+mn-cs"/>
        </a:defRPr>
      </a:lvl4pPr>
      <a:lvl5pPr marL="2047181" indent="-226967" algn="l" defTabSz="909361" rtl="0" fontAlgn="base">
        <a:spcBef>
          <a:spcPct val="20000"/>
        </a:spcBef>
        <a:spcAft>
          <a:spcPct val="0"/>
        </a:spcAft>
        <a:buFont typeface="Arial" pitchFamily="34"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880" y="1428501"/>
            <a:ext cx="2617572" cy="75771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4252" y="1428501"/>
            <a:ext cx="2609405" cy="757718"/>
          </a:xfrm>
          <a:prstGeom prst="rect">
            <a:avLst/>
          </a:prstGeom>
        </p:spPr>
      </p:pic>
      <p:pic>
        <p:nvPicPr>
          <p:cNvPr id="10" name="图片 9"/>
          <p:cNvPicPr>
            <a:picLocks noChangeAspect="1"/>
          </p:cNvPicPr>
          <p:nvPr/>
        </p:nvPicPr>
        <p:blipFill>
          <a:blip r:embed="rId5" cstate="print">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3144799" y="0"/>
            <a:ext cx="5999200" cy="2927087"/>
          </a:xfrm>
          <a:prstGeom prst="rect">
            <a:avLst/>
          </a:prstGeom>
        </p:spPr>
      </p:pic>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61707" y="645269"/>
            <a:ext cx="2312203" cy="2202778"/>
          </a:xfrm>
          <a:prstGeom prst="rect">
            <a:avLst/>
          </a:prstGeom>
        </p:spPr>
      </p:pic>
      <p:sp>
        <p:nvSpPr>
          <p:cNvPr id="13" name="文本框 12"/>
          <p:cNvSpPr txBox="1"/>
          <p:nvPr/>
        </p:nvSpPr>
        <p:spPr>
          <a:xfrm>
            <a:off x="1841500" y="3018528"/>
            <a:ext cx="6056466" cy="646331"/>
          </a:xfrm>
          <a:prstGeom prst="rect">
            <a:avLst/>
          </a:prstGeom>
          <a:noFill/>
        </p:spPr>
        <p:txBody>
          <a:bodyPr wrap="none" rtlCol="0">
            <a:spAutoFit/>
          </a:bodyPr>
          <a:lstStyle/>
          <a:p>
            <a:r>
              <a:rPr lang="zh-CN" altLang="en-US" sz="3600" b="1" dirty="0" smtClean="0"/>
              <a:t>税务局年终工作汇报</a:t>
            </a:r>
            <a:r>
              <a:rPr lang="en-US" altLang="zh-CN" sz="3600" b="1" dirty="0" smtClean="0"/>
              <a:t>PPT</a:t>
            </a:r>
            <a:r>
              <a:rPr lang="zh-CN" altLang="en-US" sz="3600" b="1" dirty="0" smtClean="0"/>
              <a:t>模板</a:t>
            </a:r>
            <a:endParaRPr lang="zh-CN" altLang="en-US" sz="3600" b="1" dirty="0"/>
          </a:p>
        </p:txBody>
      </p:sp>
      <p:sp>
        <p:nvSpPr>
          <p:cNvPr id="17" name="圆角矩形 16"/>
          <p:cNvSpPr/>
          <p:nvPr/>
        </p:nvSpPr>
        <p:spPr>
          <a:xfrm>
            <a:off x="3085159" y="3756300"/>
            <a:ext cx="3569148" cy="345800"/>
          </a:xfrm>
          <a:prstGeom prst="roundRect">
            <a:avLst>
              <a:gd name="adj" fmla="val 50000"/>
            </a:avLst>
          </a:prstGeom>
          <a:solidFill>
            <a:srgbClr val="2E51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276990" y="3756300"/>
            <a:ext cx="3185487" cy="369332"/>
          </a:xfrm>
          <a:prstGeom prst="rect">
            <a:avLst/>
          </a:prstGeom>
          <a:noFill/>
        </p:spPr>
        <p:txBody>
          <a:bodyPr wrap="none" rtlCol="0">
            <a:spAutoFit/>
          </a:bodyPr>
          <a:lstStyle/>
          <a:p>
            <a:r>
              <a:rPr lang="zh-CN" altLang="en-US" sz="1800" dirty="0" smtClean="0">
                <a:solidFill>
                  <a:schemeClr val="bg1"/>
                </a:solidFill>
              </a:rPr>
              <a:t>单击此处请输入您的单位名称</a:t>
            </a:r>
            <a:endParaRPr lang="zh-CN" altLang="en-US" sz="1800" dirty="0">
              <a:solidFill>
                <a:schemeClr val="bg1"/>
              </a:solidFill>
            </a:endParaRPr>
          </a:p>
        </p:txBody>
      </p:sp>
    </p:spTree>
    <p:extLst>
      <p:ext uri="{BB962C8B-B14F-4D97-AF65-F5344CB8AC3E}">
        <p14:creationId xmlns:p14="http://schemas.microsoft.com/office/powerpoint/2010/main" val="296837637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250" fill="hold"/>
                                        <p:tgtEl>
                                          <p:spTgt spid="11"/>
                                        </p:tgtEl>
                                        <p:attrNameLst>
                                          <p:attrName>ppt_w</p:attrName>
                                        </p:attrNameLst>
                                      </p:cBhvr>
                                      <p:tavLst>
                                        <p:tav tm="0">
                                          <p:val>
                                            <p:fltVal val="0"/>
                                          </p:val>
                                        </p:tav>
                                        <p:tav tm="100000">
                                          <p:val>
                                            <p:strVal val="#ppt_w"/>
                                          </p:val>
                                        </p:tav>
                                      </p:tavLst>
                                    </p:anim>
                                    <p:anim calcmode="lin" valueType="num">
                                      <p:cBhvr>
                                        <p:cTn id="14" dur="1250" fill="hold"/>
                                        <p:tgtEl>
                                          <p:spTgt spid="11"/>
                                        </p:tgtEl>
                                        <p:attrNameLst>
                                          <p:attrName>ppt_h</p:attrName>
                                        </p:attrNameLst>
                                      </p:cBhvr>
                                      <p:tavLst>
                                        <p:tav tm="0">
                                          <p:val>
                                            <p:fltVal val="0"/>
                                          </p:val>
                                        </p:tav>
                                        <p:tav tm="100000">
                                          <p:val>
                                            <p:strVal val="#ppt_h"/>
                                          </p:val>
                                        </p:tav>
                                      </p:tavLst>
                                    </p:anim>
                                    <p:animEffect transition="in" filter="fade">
                                      <p:cBhvr>
                                        <p:cTn id="15" dur="1250"/>
                                        <p:tgtEl>
                                          <p:spTgt spid="11"/>
                                        </p:tgtEl>
                                      </p:cBhvr>
                                    </p:animEffect>
                                  </p:childTnLst>
                                </p:cTn>
                              </p:par>
                            </p:childTnLst>
                          </p:cTn>
                        </p:par>
                        <p:par>
                          <p:cTn id="16" fill="hold">
                            <p:stCondLst>
                              <p:cond delay="225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23" presetClass="entr" presetSubtype="32" fill="hold" grpId="0" nodeType="afterEffect">
                                  <p:stCondLst>
                                    <p:cond delay="0"/>
                                  </p:stCondLst>
                                  <p:iterate type="lt">
                                    <p:tmPct val="13000"/>
                                  </p:iterate>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strVal val="4*#ppt_w"/>
                                          </p:val>
                                        </p:tav>
                                        <p:tav tm="100000">
                                          <p:val>
                                            <p:strVal val="#ppt_w"/>
                                          </p:val>
                                        </p:tav>
                                      </p:tavLst>
                                    </p:anim>
                                    <p:anim calcmode="lin" valueType="num">
                                      <p:cBhvr>
                                        <p:cTn id="31" dur="500" fill="hold"/>
                                        <p:tgtEl>
                                          <p:spTgt spid="13"/>
                                        </p:tgtEl>
                                        <p:attrNameLst>
                                          <p:attrName>ppt_h</p:attrName>
                                        </p:attrNameLst>
                                      </p:cBhvr>
                                      <p:tavLst>
                                        <p:tav tm="0">
                                          <p:val>
                                            <p:strVal val="4*#ppt_h"/>
                                          </p:val>
                                        </p:tav>
                                        <p:tav tm="100000">
                                          <p:val>
                                            <p:strVal val="#ppt_h"/>
                                          </p:val>
                                        </p:tav>
                                      </p:tavLst>
                                    </p:anim>
                                  </p:childTnLst>
                                </p:cTn>
                              </p:par>
                            </p:childTnLst>
                          </p:cTn>
                        </p:par>
                        <p:par>
                          <p:cTn id="32" fill="hold">
                            <p:stCondLst>
                              <p:cond delay="4595"/>
                            </p:stCondLst>
                            <p:childTnLst>
                              <p:par>
                                <p:cTn id="33" presetID="16" presetClass="entr" presetSubtype="2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Vertical)">
                                      <p:cBhvr>
                                        <p:cTn id="35" dur="500"/>
                                        <p:tgtEl>
                                          <p:spTgt spid="17"/>
                                        </p:tgtEl>
                                      </p:cBhvr>
                                    </p:animEffect>
                                  </p:childTnLst>
                                </p:cTn>
                              </p:par>
                            </p:childTnLst>
                          </p:cTn>
                        </p:par>
                        <p:par>
                          <p:cTn id="36" fill="hold">
                            <p:stCondLst>
                              <p:cond delay="5095"/>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1000" fill="hold"/>
                                        <p:tgtEl>
                                          <p:spTgt spid="16"/>
                                        </p:tgtEl>
                                        <p:attrNameLst>
                                          <p:attrName>ppt_w</p:attrName>
                                        </p:attrNameLst>
                                      </p:cBhvr>
                                      <p:tavLst>
                                        <p:tav tm="0">
                                          <p:val>
                                            <p:fltVal val="0"/>
                                          </p:val>
                                        </p:tav>
                                        <p:tav tm="100000">
                                          <p:val>
                                            <p:strVal val="#ppt_w"/>
                                          </p:val>
                                        </p:tav>
                                      </p:tavLst>
                                    </p:anim>
                                    <p:anim calcmode="lin" valueType="num">
                                      <p:cBhvr>
                                        <p:cTn id="40" dur="1000" fill="hold"/>
                                        <p:tgtEl>
                                          <p:spTgt spid="16"/>
                                        </p:tgtEl>
                                        <p:attrNameLst>
                                          <p:attrName>ppt_h</p:attrName>
                                        </p:attrNameLst>
                                      </p:cBhvr>
                                      <p:tavLst>
                                        <p:tav tm="0">
                                          <p:val>
                                            <p:fltVal val="0"/>
                                          </p:val>
                                        </p:tav>
                                        <p:tav tm="100000">
                                          <p:val>
                                            <p:strVal val="#ppt_h"/>
                                          </p:val>
                                        </p:tav>
                                      </p:tavLst>
                                    </p:anim>
                                    <p:animEffect transition="in" filter="fade">
                                      <p:cBhvr>
                                        <p:cTn id="4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animBg="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0436" y="4356454"/>
            <a:ext cx="1941706" cy="56207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4667" y="4356453"/>
            <a:ext cx="1935648" cy="562073"/>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943" y="163127"/>
            <a:ext cx="1270957" cy="1210808"/>
          </a:xfrm>
          <a:prstGeom prst="rect">
            <a:avLst/>
          </a:prstGeom>
        </p:spPr>
      </p:pic>
      <p:sp>
        <p:nvSpPr>
          <p:cNvPr id="105" name="矩形 47"/>
          <p:cNvSpPr>
            <a:spLocks noChangeArrowheads="1"/>
          </p:cNvSpPr>
          <p:nvPr/>
        </p:nvSpPr>
        <p:spPr bwMode="auto">
          <a:xfrm>
            <a:off x="1468765" y="3088965"/>
            <a:ext cx="1249177" cy="88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a:t>
            </a:r>
            <a:r>
              <a:rPr lang="zh-CN" altLang="en-US"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p:txBody>
      </p:sp>
      <p:sp>
        <p:nvSpPr>
          <p:cNvPr id="106" name="文本框 48"/>
          <p:cNvSpPr>
            <a:spLocks noChangeArrowheads="1"/>
          </p:cNvSpPr>
          <p:nvPr/>
        </p:nvSpPr>
        <p:spPr bwMode="auto">
          <a:xfrm>
            <a:off x="1525387" y="2707194"/>
            <a:ext cx="1156788" cy="38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881" b="1" dirty="0">
                <a:latin typeface="微软雅黑"/>
                <a:sym typeface="宋体" panose="02010600030101010101" pitchFamily="2" charset="-122"/>
              </a:rPr>
              <a:t>添加标题</a:t>
            </a:r>
          </a:p>
        </p:txBody>
      </p:sp>
      <p:grpSp>
        <p:nvGrpSpPr>
          <p:cNvPr id="5" name="组合 4"/>
          <p:cNvGrpSpPr/>
          <p:nvPr/>
        </p:nvGrpSpPr>
        <p:grpSpPr>
          <a:xfrm>
            <a:off x="1525386" y="1373935"/>
            <a:ext cx="1192556" cy="1177756"/>
            <a:chOff x="1030086" y="1372950"/>
            <a:chExt cx="1192556" cy="1177756"/>
          </a:xfrm>
        </p:grpSpPr>
        <p:grpSp>
          <p:nvGrpSpPr>
            <p:cNvPr id="87" name="组合 1"/>
            <p:cNvGrpSpPr>
              <a:grpSpLocks/>
            </p:cNvGrpSpPr>
            <p:nvPr/>
          </p:nvGrpSpPr>
          <p:grpSpPr bwMode="auto">
            <a:xfrm>
              <a:off x="1030086" y="1372950"/>
              <a:ext cx="1192556" cy="1177756"/>
              <a:chOff x="1182577" y="2036924"/>
              <a:chExt cx="3338534" cy="3338534"/>
            </a:xfrm>
          </p:grpSpPr>
          <p:sp>
            <p:nvSpPr>
              <p:cNvPr id="93" name="圆角矩形 92"/>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4" name="椭圆 93"/>
              <p:cNvSpPr/>
              <p:nvPr/>
            </p:nvSpPr>
            <p:spPr>
              <a:xfrm>
                <a:off x="1282707" y="2137054"/>
                <a:ext cx="3138274" cy="3138274"/>
              </a:xfrm>
              <a:prstGeom prst="ellipse">
                <a:avLst/>
              </a:prstGeom>
              <a:gradFill flip="none" rotWithShape="1">
                <a:gsLst>
                  <a:gs pos="0">
                    <a:srgbClr val="FFFFFF">
                      <a:lumMod val="85000"/>
                    </a:srgbClr>
                  </a:gs>
                  <a:gs pos="100000">
                    <a:srgbClr val="FFFFFF">
                      <a:alpha val="99000"/>
                    </a:srgbClr>
                  </a:gs>
                </a:gsLst>
                <a:path path="circle">
                  <a:fillToRect l="100000" t="100000"/>
                </a:path>
                <a:tileRect r="-100000" b="-100000"/>
              </a:gradFill>
              <a:ln w="15875" cap="flat" cmpd="sng" algn="ctr">
                <a:noFill/>
                <a:prstDash val="solid"/>
              </a:ln>
              <a:effectLst>
                <a:softEdge rad="101600"/>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5" name="圆角矩形 94"/>
              <p:cNvSpPr/>
              <p:nvPr/>
            </p:nvSpPr>
            <p:spPr>
              <a:xfrm>
                <a:off x="1448749" y="2303098"/>
                <a:ext cx="2806197" cy="2806185"/>
              </a:xfrm>
              <a:prstGeom prst="roundRect">
                <a:avLst>
                  <a:gd name="adj" fmla="val 50000"/>
                </a:avLst>
              </a:prstGeom>
              <a:gradFill flip="none" rotWithShape="1">
                <a:gsLst>
                  <a:gs pos="100000">
                    <a:srgbClr val="FFFFFF"/>
                  </a:gs>
                  <a:gs pos="0">
                    <a:srgbClr val="B8BBBC"/>
                  </a:gs>
                </a:gsLst>
                <a:lin ang="5400000" scaled="0"/>
                <a:tileRect/>
              </a:gradFill>
              <a:ln w="15875" cap="flat" cmpd="sng" algn="ctr">
                <a:noFill/>
                <a:prstDash val="solid"/>
              </a:ln>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6" name="椭圆 95"/>
              <p:cNvSpPr/>
              <p:nvPr/>
            </p:nvSpPr>
            <p:spPr>
              <a:xfrm>
                <a:off x="1569787" y="2465102"/>
                <a:ext cx="2498321" cy="2498313"/>
              </a:xfrm>
              <a:prstGeom prst="ellipse">
                <a:avLst/>
              </a:prstGeom>
              <a:solidFill>
                <a:srgbClr val="0072BF"/>
              </a:solidFill>
              <a:ln w="15875" cap="flat" cmpd="sng" algn="ctr">
                <a:noFill/>
                <a:prstDash val="solid"/>
              </a:ln>
              <a:effectLst>
                <a:innerShdw blurRad="190500" dist="254000" dir="16200000">
                  <a:prstClr val="black">
                    <a:alpha val="38000"/>
                  </a:prstClr>
                </a:inn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grpSp>
        <p:sp>
          <p:nvSpPr>
            <p:cNvPr id="4" name="文本框 3"/>
            <p:cNvSpPr txBox="1"/>
            <p:nvPr/>
          </p:nvSpPr>
          <p:spPr>
            <a:xfrm>
              <a:off x="1236944" y="1646596"/>
              <a:ext cx="755335" cy="646331"/>
            </a:xfrm>
            <a:prstGeom prst="rect">
              <a:avLst/>
            </a:prstGeom>
            <a:noFill/>
          </p:spPr>
          <p:txBody>
            <a:bodyPr wrap="none" rtlCol="0">
              <a:spAutoFit/>
            </a:bodyPr>
            <a:lstStyle/>
            <a:p>
              <a:r>
                <a:rPr lang="en-US" altLang="zh-CN" sz="3600" b="1" dirty="0" smtClean="0">
                  <a:solidFill>
                    <a:schemeClr val="bg1"/>
                  </a:solidFill>
                  <a:latin typeface="+mj-ea"/>
                  <a:ea typeface="+mj-ea"/>
                </a:rPr>
                <a:t>01</a:t>
              </a:r>
              <a:endParaRPr lang="zh-CN" altLang="en-US" sz="3600" b="1" dirty="0">
                <a:solidFill>
                  <a:schemeClr val="bg1"/>
                </a:solidFill>
                <a:latin typeface="+mj-ea"/>
                <a:ea typeface="+mj-ea"/>
              </a:endParaRPr>
            </a:p>
          </p:txBody>
        </p:sp>
      </p:grpSp>
      <p:sp>
        <p:nvSpPr>
          <p:cNvPr id="121" name="矩形 47"/>
          <p:cNvSpPr>
            <a:spLocks noChangeArrowheads="1"/>
          </p:cNvSpPr>
          <p:nvPr/>
        </p:nvSpPr>
        <p:spPr bwMode="auto">
          <a:xfrm>
            <a:off x="3123440" y="3088965"/>
            <a:ext cx="1249177" cy="88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a:t>
            </a:r>
            <a:r>
              <a:rPr lang="zh-CN" altLang="en-US"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p:txBody>
      </p:sp>
      <p:sp>
        <p:nvSpPr>
          <p:cNvPr id="122" name="文本框 48"/>
          <p:cNvSpPr>
            <a:spLocks noChangeArrowheads="1"/>
          </p:cNvSpPr>
          <p:nvPr/>
        </p:nvSpPr>
        <p:spPr bwMode="auto">
          <a:xfrm>
            <a:off x="3180062" y="2707194"/>
            <a:ext cx="1156788" cy="38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881" b="1" dirty="0">
                <a:latin typeface="微软雅黑"/>
                <a:sym typeface="宋体" panose="02010600030101010101" pitchFamily="2" charset="-122"/>
              </a:rPr>
              <a:t>添加标题</a:t>
            </a:r>
          </a:p>
        </p:txBody>
      </p:sp>
      <p:grpSp>
        <p:nvGrpSpPr>
          <p:cNvPr id="123" name="组合 122"/>
          <p:cNvGrpSpPr/>
          <p:nvPr/>
        </p:nvGrpSpPr>
        <p:grpSpPr>
          <a:xfrm>
            <a:off x="3180061" y="1373935"/>
            <a:ext cx="1192556" cy="1177756"/>
            <a:chOff x="1030086" y="1372950"/>
            <a:chExt cx="1192556" cy="1177756"/>
          </a:xfrm>
        </p:grpSpPr>
        <p:grpSp>
          <p:nvGrpSpPr>
            <p:cNvPr id="124" name="组合 1"/>
            <p:cNvGrpSpPr>
              <a:grpSpLocks/>
            </p:cNvGrpSpPr>
            <p:nvPr/>
          </p:nvGrpSpPr>
          <p:grpSpPr bwMode="auto">
            <a:xfrm>
              <a:off x="1030086" y="1372950"/>
              <a:ext cx="1192556" cy="1177756"/>
              <a:chOff x="1182577" y="2036924"/>
              <a:chExt cx="3338534" cy="3338534"/>
            </a:xfrm>
          </p:grpSpPr>
          <p:sp>
            <p:nvSpPr>
              <p:cNvPr id="126" name="圆角矩形 125"/>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127" name="椭圆 126"/>
              <p:cNvSpPr/>
              <p:nvPr/>
            </p:nvSpPr>
            <p:spPr>
              <a:xfrm>
                <a:off x="1282707" y="2137054"/>
                <a:ext cx="3138274" cy="3138274"/>
              </a:xfrm>
              <a:prstGeom prst="ellipse">
                <a:avLst/>
              </a:prstGeom>
              <a:gradFill flip="none" rotWithShape="1">
                <a:gsLst>
                  <a:gs pos="0">
                    <a:srgbClr val="FFFFFF">
                      <a:lumMod val="85000"/>
                    </a:srgbClr>
                  </a:gs>
                  <a:gs pos="100000">
                    <a:srgbClr val="FFFFFF">
                      <a:alpha val="99000"/>
                    </a:srgbClr>
                  </a:gs>
                </a:gsLst>
                <a:path path="circle">
                  <a:fillToRect l="100000" t="100000"/>
                </a:path>
                <a:tileRect r="-100000" b="-100000"/>
              </a:gradFill>
              <a:ln w="15875" cap="flat" cmpd="sng" algn="ctr">
                <a:noFill/>
                <a:prstDash val="solid"/>
              </a:ln>
              <a:effectLst>
                <a:softEdge rad="101600"/>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128" name="圆角矩形 127"/>
              <p:cNvSpPr/>
              <p:nvPr/>
            </p:nvSpPr>
            <p:spPr>
              <a:xfrm>
                <a:off x="1448749" y="2303098"/>
                <a:ext cx="2806197" cy="2806185"/>
              </a:xfrm>
              <a:prstGeom prst="roundRect">
                <a:avLst>
                  <a:gd name="adj" fmla="val 50000"/>
                </a:avLst>
              </a:prstGeom>
              <a:gradFill flip="none" rotWithShape="1">
                <a:gsLst>
                  <a:gs pos="100000">
                    <a:srgbClr val="FFFFFF"/>
                  </a:gs>
                  <a:gs pos="0">
                    <a:srgbClr val="B8BBBC"/>
                  </a:gs>
                </a:gsLst>
                <a:lin ang="5400000" scaled="0"/>
                <a:tileRect/>
              </a:gradFill>
              <a:ln w="15875" cap="flat" cmpd="sng" algn="ctr">
                <a:noFill/>
                <a:prstDash val="solid"/>
              </a:ln>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129" name="椭圆 128"/>
              <p:cNvSpPr/>
              <p:nvPr/>
            </p:nvSpPr>
            <p:spPr>
              <a:xfrm>
                <a:off x="1569787" y="2465102"/>
                <a:ext cx="2498321" cy="2498313"/>
              </a:xfrm>
              <a:prstGeom prst="ellipse">
                <a:avLst/>
              </a:prstGeom>
              <a:solidFill>
                <a:srgbClr val="0072BF"/>
              </a:solidFill>
              <a:ln w="15875" cap="flat" cmpd="sng" algn="ctr">
                <a:noFill/>
                <a:prstDash val="solid"/>
              </a:ln>
              <a:effectLst>
                <a:innerShdw blurRad="190500" dist="254000" dir="16200000">
                  <a:prstClr val="black">
                    <a:alpha val="38000"/>
                  </a:prstClr>
                </a:inn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grpSp>
        <p:sp>
          <p:nvSpPr>
            <p:cNvPr id="125" name="文本框 124"/>
            <p:cNvSpPr txBox="1"/>
            <p:nvPr/>
          </p:nvSpPr>
          <p:spPr>
            <a:xfrm>
              <a:off x="1236944" y="1646596"/>
              <a:ext cx="755335" cy="646331"/>
            </a:xfrm>
            <a:prstGeom prst="rect">
              <a:avLst/>
            </a:prstGeom>
            <a:noFill/>
          </p:spPr>
          <p:txBody>
            <a:bodyPr wrap="none" rtlCol="0">
              <a:spAutoFit/>
            </a:bodyPr>
            <a:lstStyle/>
            <a:p>
              <a:r>
                <a:rPr lang="en-US" altLang="zh-CN" sz="3600" b="1" dirty="0" smtClean="0">
                  <a:solidFill>
                    <a:schemeClr val="bg1"/>
                  </a:solidFill>
                  <a:latin typeface="+mj-ea"/>
                  <a:ea typeface="+mj-ea"/>
                </a:rPr>
                <a:t>02</a:t>
              </a:r>
              <a:endParaRPr lang="zh-CN" altLang="en-US" sz="3600" b="1" dirty="0">
                <a:solidFill>
                  <a:schemeClr val="bg1"/>
                </a:solidFill>
                <a:latin typeface="+mj-ea"/>
                <a:ea typeface="+mj-ea"/>
              </a:endParaRPr>
            </a:p>
          </p:txBody>
        </p:sp>
      </p:grpSp>
      <p:sp>
        <p:nvSpPr>
          <p:cNvPr id="130" name="矩形 47"/>
          <p:cNvSpPr>
            <a:spLocks noChangeArrowheads="1"/>
          </p:cNvSpPr>
          <p:nvPr/>
        </p:nvSpPr>
        <p:spPr bwMode="auto">
          <a:xfrm>
            <a:off x="4778115" y="3088965"/>
            <a:ext cx="1249177" cy="88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a:t>
            </a:r>
            <a:r>
              <a:rPr lang="zh-CN" altLang="en-US"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p:txBody>
      </p:sp>
      <p:sp>
        <p:nvSpPr>
          <p:cNvPr id="131" name="文本框 48"/>
          <p:cNvSpPr>
            <a:spLocks noChangeArrowheads="1"/>
          </p:cNvSpPr>
          <p:nvPr/>
        </p:nvSpPr>
        <p:spPr bwMode="auto">
          <a:xfrm>
            <a:off x="4834737" y="2707194"/>
            <a:ext cx="1156788" cy="38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881" b="1" dirty="0">
                <a:latin typeface="微软雅黑"/>
                <a:sym typeface="宋体" panose="02010600030101010101" pitchFamily="2" charset="-122"/>
              </a:rPr>
              <a:t>添加标题</a:t>
            </a:r>
          </a:p>
        </p:txBody>
      </p:sp>
      <p:grpSp>
        <p:nvGrpSpPr>
          <p:cNvPr id="132" name="组合 131"/>
          <p:cNvGrpSpPr/>
          <p:nvPr/>
        </p:nvGrpSpPr>
        <p:grpSpPr>
          <a:xfrm>
            <a:off x="4834736" y="1373935"/>
            <a:ext cx="1192556" cy="1177756"/>
            <a:chOff x="1030086" y="1372950"/>
            <a:chExt cx="1192556" cy="1177756"/>
          </a:xfrm>
        </p:grpSpPr>
        <p:grpSp>
          <p:nvGrpSpPr>
            <p:cNvPr id="133" name="组合 1"/>
            <p:cNvGrpSpPr>
              <a:grpSpLocks/>
            </p:cNvGrpSpPr>
            <p:nvPr/>
          </p:nvGrpSpPr>
          <p:grpSpPr bwMode="auto">
            <a:xfrm>
              <a:off x="1030086" y="1372950"/>
              <a:ext cx="1192556" cy="1177756"/>
              <a:chOff x="1182577" y="2036924"/>
              <a:chExt cx="3338534" cy="3338534"/>
            </a:xfrm>
          </p:grpSpPr>
          <p:sp>
            <p:nvSpPr>
              <p:cNvPr id="135" name="圆角矩形 134"/>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136" name="椭圆 135"/>
              <p:cNvSpPr/>
              <p:nvPr/>
            </p:nvSpPr>
            <p:spPr>
              <a:xfrm>
                <a:off x="1282707" y="2137054"/>
                <a:ext cx="3138274" cy="3138274"/>
              </a:xfrm>
              <a:prstGeom prst="ellipse">
                <a:avLst/>
              </a:prstGeom>
              <a:gradFill flip="none" rotWithShape="1">
                <a:gsLst>
                  <a:gs pos="0">
                    <a:srgbClr val="FFFFFF">
                      <a:lumMod val="85000"/>
                    </a:srgbClr>
                  </a:gs>
                  <a:gs pos="100000">
                    <a:srgbClr val="FFFFFF">
                      <a:alpha val="99000"/>
                    </a:srgbClr>
                  </a:gs>
                </a:gsLst>
                <a:path path="circle">
                  <a:fillToRect l="100000" t="100000"/>
                </a:path>
                <a:tileRect r="-100000" b="-100000"/>
              </a:gradFill>
              <a:ln w="15875" cap="flat" cmpd="sng" algn="ctr">
                <a:noFill/>
                <a:prstDash val="solid"/>
              </a:ln>
              <a:effectLst>
                <a:softEdge rad="101600"/>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137" name="圆角矩形 136"/>
              <p:cNvSpPr/>
              <p:nvPr/>
            </p:nvSpPr>
            <p:spPr>
              <a:xfrm>
                <a:off x="1448749" y="2303098"/>
                <a:ext cx="2806197" cy="2806185"/>
              </a:xfrm>
              <a:prstGeom prst="roundRect">
                <a:avLst>
                  <a:gd name="adj" fmla="val 50000"/>
                </a:avLst>
              </a:prstGeom>
              <a:gradFill flip="none" rotWithShape="1">
                <a:gsLst>
                  <a:gs pos="100000">
                    <a:srgbClr val="FFFFFF"/>
                  </a:gs>
                  <a:gs pos="0">
                    <a:srgbClr val="B8BBBC"/>
                  </a:gs>
                </a:gsLst>
                <a:lin ang="5400000" scaled="0"/>
                <a:tileRect/>
              </a:gradFill>
              <a:ln w="15875" cap="flat" cmpd="sng" algn="ctr">
                <a:noFill/>
                <a:prstDash val="solid"/>
              </a:ln>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138" name="椭圆 137"/>
              <p:cNvSpPr/>
              <p:nvPr/>
            </p:nvSpPr>
            <p:spPr>
              <a:xfrm>
                <a:off x="1569787" y="2465102"/>
                <a:ext cx="2498321" cy="2498313"/>
              </a:xfrm>
              <a:prstGeom prst="ellipse">
                <a:avLst/>
              </a:prstGeom>
              <a:solidFill>
                <a:srgbClr val="0072BF"/>
              </a:solidFill>
              <a:ln w="15875" cap="flat" cmpd="sng" algn="ctr">
                <a:noFill/>
                <a:prstDash val="solid"/>
              </a:ln>
              <a:effectLst>
                <a:innerShdw blurRad="190500" dist="254000" dir="16200000">
                  <a:prstClr val="black">
                    <a:alpha val="38000"/>
                  </a:prstClr>
                </a:inn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grpSp>
        <p:sp>
          <p:nvSpPr>
            <p:cNvPr id="134" name="文本框 133"/>
            <p:cNvSpPr txBox="1"/>
            <p:nvPr/>
          </p:nvSpPr>
          <p:spPr>
            <a:xfrm>
              <a:off x="1236944" y="1646596"/>
              <a:ext cx="755335" cy="646331"/>
            </a:xfrm>
            <a:prstGeom prst="rect">
              <a:avLst/>
            </a:prstGeom>
            <a:noFill/>
          </p:spPr>
          <p:txBody>
            <a:bodyPr wrap="none" rtlCol="0">
              <a:spAutoFit/>
            </a:bodyPr>
            <a:lstStyle/>
            <a:p>
              <a:r>
                <a:rPr lang="en-US" altLang="zh-CN" sz="3600" b="1" dirty="0" smtClean="0">
                  <a:solidFill>
                    <a:schemeClr val="bg1"/>
                  </a:solidFill>
                  <a:latin typeface="+mj-ea"/>
                  <a:ea typeface="+mj-ea"/>
                </a:rPr>
                <a:t>03</a:t>
              </a:r>
              <a:endParaRPr lang="zh-CN" altLang="en-US" sz="3600" b="1" dirty="0">
                <a:solidFill>
                  <a:schemeClr val="bg1"/>
                </a:solidFill>
                <a:latin typeface="+mj-ea"/>
                <a:ea typeface="+mj-ea"/>
              </a:endParaRPr>
            </a:p>
          </p:txBody>
        </p:sp>
      </p:grpSp>
      <p:sp>
        <p:nvSpPr>
          <p:cNvPr id="139" name="矩形 47"/>
          <p:cNvSpPr>
            <a:spLocks noChangeArrowheads="1"/>
          </p:cNvSpPr>
          <p:nvPr/>
        </p:nvSpPr>
        <p:spPr bwMode="auto">
          <a:xfrm>
            <a:off x="6514612" y="3088965"/>
            <a:ext cx="1249177" cy="88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defTabSz="909361">
              <a:defRPr/>
            </a:pPr>
            <a:r>
              <a:rPr lang="zh-CN" altLang="en-US"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单击添加文字</a:t>
            </a:r>
            <a:r>
              <a:rPr lang="zh-CN" altLang="en-US" sz="1035" dirty="0" smtClean="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内容</a:t>
            </a:r>
            <a:endParaRPr lang="en-US" altLang="zh-CN" sz="1035" dirty="0">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p:txBody>
      </p:sp>
      <p:sp>
        <p:nvSpPr>
          <p:cNvPr id="140" name="文本框 48"/>
          <p:cNvSpPr>
            <a:spLocks noChangeArrowheads="1"/>
          </p:cNvSpPr>
          <p:nvPr/>
        </p:nvSpPr>
        <p:spPr bwMode="auto">
          <a:xfrm>
            <a:off x="6571234" y="2707194"/>
            <a:ext cx="1156788" cy="38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881" b="1" dirty="0">
                <a:latin typeface="微软雅黑"/>
                <a:sym typeface="宋体" panose="02010600030101010101" pitchFamily="2" charset="-122"/>
              </a:rPr>
              <a:t>添加标题</a:t>
            </a:r>
          </a:p>
        </p:txBody>
      </p:sp>
      <p:grpSp>
        <p:nvGrpSpPr>
          <p:cNvPr id="141" name="组合 140"/>
          <p:cNvGrpSpPr/>
          <p:nvPr/>
        </p:nvGrpSpPr>
        <p:grpSpPr>
          <a:xfrm>
            <a:off x="6571233" y="1373935"/>
            <a:ext cx="1247528" cy="1177756"/>
            <a:chOff x="1030086" y="1372950"/>
            <a:chExt cx="1247528" cy="1177756"/>
          </a:xfrm>
        </p:grpSpPr>
        <p:grpSp>
          <p:nvGrpSpPr>
            <p:cNvPr id="142" name="组合 1"/>
            <p:cNvGrpSpPr>
              <a:grpSpLocks/>
            </p:cNvGrpSpPr>
            <p:nvPr/>
          </p:nvGrpSpPr>
          <p:grpSpPr bwMode="auto">
            <a:xfrm>
              <a:off x="1030086" y="1372950"/>
              <a:ext cx="1192556" cy="1177756"/>
              <a:chOff x="1182577" y="2036924"/>
              <a:chExt cx="3338534" cy="3338534"/>
            </a:xfrm>
          </p:grpSpPr>
          <p:sp>
            <p:nvSpPr>
              <p:cNvPr id="144" name="圆角矩形 143"/>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145" name="椭圆 144"/>
              <p:cNvSpPr/>
              <p:nvPr/>
            </p:nvSpPr>
            <p:spPr>
              <a:xfrm>
                <a:off x="1282707" y="2137054"/>
                <a:ext cx="3138274" cy="3138274"/>
              </a:xfrm>
              <a:prstGeom prst="ellipse">
                <a:avLst/>
              </a:prstGeom>
              <a:gradFill flip="none" rotWithShape="1">
                <a:gsLst>
                  <a:gs pos="0">
                    <a:srgbClr val="FFFFFF">
                      <a:lumMod val="85000"/>
                    </a:srgbClr>
                  </a:gs>
                  <a:gs pos="100000">
                    <a:srgbClr val="FFFFFF">
                      <a:alpha val="99000"/>
                    </a:srgbClr>
                  </a:gs>
                </a:gsLst>
                <a:path path="circle">
                  <a:fillToRect l="100000" t="100000"/>
                </a:path>
                <a:tileRect r="-100000" b="-100000"/>
              </a:gradFill>
              <a:ln w="15875" cap="flat" cmpd="sng" algn="ctr">
                <a:noFill/>
                <a:prstDash val="solid"/>
              </a:ln>
              <a:effectLst>
                <a:softEdge rad="101600"/>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146" name="圆角矩形 145"/>
              <p:cNvSpPr/>
              <p:nvPr/>
            </p:nvSpPr>
            <p:spPr>
              <a:xfrm>
                <a:off x="1448749" y="2303098"/>
                <a:ext cx="2806197" cy="2806185"/>
              </a:xfrm>
              <a:prstGeom prst="roundRect">
                <a:avLst>
                  <a:gd name="adj" fmla="val 50000"/>
                </a:avLst>
              </a:prstGeom>
              <a:gradFill flip="none" rotWithShape="1">
                <a:gsLst>
                  <a:gs pos="100000">
                    <a:srgbClr val="FFFFFF"/>
                  </a:gs>
                  <a:gs pos="0">
                    <a:srgbClr val="B8BBBC"/>
                  </a:gs>
                </a:gsLst>
                <a:lin ang="5400000" scaled="0"/>
                <a:tileRect/>
              </a:gradFill>
              <a:ln w="15875" cap="flat" cmpd="sng" algn="ctr">
                <a:noFill/>
                <a:prstDash val="solid"/>
              </a:ln>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147" name="椭圆 146"/>
              <p:cNvSpPr/>
              <p:nvPr/>
            </p:nvSpPr>
            <p:spPr>
              <a:xfrm>
                <a:off x="1569787" y="2465102"/>
                <a:ext cx="2498321" cy="2498313"/>
              </a:xfrm>
              <a:prstGeom prst="ellipse">
                <a:avLst/>
              </a:prstGeom>
              <a:solidFill>
                <a:srgbClr val="0072BF"/>
              </a:solidFill>
              <a:ln w="15875" cap="flat" cmpd="sng" algn="ctr">
                <a:noFill/>
                <a:prstDash val="solid"/>
              </a:ln>
              <a:effectLst>
                <a:innerShdw blurRad="190500" dist="254000" dir="16200000">
                  <a:prstClr val="black">
                    <a:alpha val="38000"/>
                  </a:prstClr>
                </a:inn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grpSp>
        <p:sp>
          <p:nvSpPr>
            <p:cNvPr id="143" name="文本框 142"/>
            <p:cNvSpPr txBox="1"/>
            <p:nvPr/>
          </p:nvSpPr>
          <p:spPr>
            <a:xfrm>
              <a:off x="1236944" y="1646596"/>
              <a:ext cx="1040670" cy="646331"/>
            </a:xfrm>
            <a:prstGeom prst="rect">
              <a:avLst/>
            </a:prstGeom>
            <a:noFill/>
          </p:spPr>
          <p:txBody>
            <a:bodyPr wrap="none" rtlCol="0">
              <a:spAutoFit/>
            </a:bodyPr>
            <a:lstStyle/>
            <a:p>
              <a:r>
                <a:rPr lang="en-US" altLang="zh-CN" sz="3600" b="1" dirty="0" smtClean="0">
                  <a:solidFill>
                    <a:schemeClr val="bg1"/>
                  </a:solidFill>
                  <a:latin typeface="+mj-ea"/>
                  <a:ea typeface="+mj-ea"/>
                </a:rPr>
                <a:t>014</a:t>
              </a:r>
              <a:endParaRPr lang="zh-CN" altLang="en-US" sz="3600" b="1" dirty="0">
                <a:solidFill>
                  <a:schemeClr val="bg1"/>
                </a:solidFill>
                <a:latin typeface="+mj-ea"/>
                <a:ea typeface="+mj-ea"/>
              </a:endParaRPr>
            </a:p>
          </p:txBody>
        </p:sp>
      </p:grpSp>
    </p:spTree>
    <p:extLst>
      <p:ext uri="{BB962C8B-B14F-4D97-AF65-F5344CB8AC3E}">
        <p14:creationId xmlns:p14="http://schemas.microsoft.com/office/powerpoint/2010/main" val="85265820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106">
                                            <p:txEl>
                                              <p:pRg st="0" end="0"/>
                                            </p:txEl>
                                          </p:spTgt>
                                        </p:tgtEl>
                                        <p:attrNameLst>
                                          <p:attrName>style.visibility</p:attrName>
                                        </p:attrNameLst>
                                      </p:cBhvr>
                                      <p:to>
                                        <p:strVal val="visible"/>
                                      </p:to>
                                    </p:set>
                                    <p:anim calcmode="lin" valueType="num">
                                      <p:cBhvr>
                                        <p:cTn id="13" dur="1000" fill="hold"/>
                                        <p:tgtEl>
                                          <p:spTgt spid="106">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106">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106">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106">
                                            <p:txEl>
                                              <p:pRg st="0" end="0"/>
                                            </p:txEl>
                                          </p:spTgt>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105"/>
                                        </p:tgtEl>
                                        <p:attrNameLst>
                                          <p:attrName>style.visibility</p:attrName>
                                        </p:attrNameLst>
                                      </p:cBhvr>
                                      <p:to>
                                        <p:strVal val="visible"/>
                                      </p:to>
                                    </p:set>
                                    <p:anim calcmode="lin" valueType="num">
                                      <p:cBhvr additive="base">
                                        <p:cTn id="20" dur="500" fill="hold"/>
                                        <p:tgtEl>
                                          <p:spTgt spid="105"/>
                                        </p:tgtEl>
                                        <p:attrNameLst>
                                          <p:attrName>ppt_x</p:attrName>
                                        </p:attrNameLst>
                                      </p:cBhvr>
                                      <p:tavLst>
                                        <p:tav tm="0">
                                          <p:val>
                                            <p:strVal val="#ppt_x"/>
                                          </p:val>
                                        </p:tav>
                                        <p:tav tm="100000">
                                          <p:val>
                                            <p:strVal val="#ppt_x"/>
                                          </p:val>
                                        </p:tav>
                                      </p:tavLst>
                                    </p:anim>
                                    <p:anim calcmode="lin" valueType="num">
                                      <p:cBhvr additive="base">
                                        <p:cTn id="21" dur="500" fill="hold"/>
                                        <p:tgtEl>
                                          <p:spTgt spid="105"/>
                                        </p:tgtEl>
                                        <p:attrNameLst>
                                          <p:attrName>ppt_y</p:attrName>
                                        </p:attrNameLst>
                                      </p:cBhvr>
                                      <p:tavLst>
                                        <p:tav tm="0">
                                          <p:val>
                                            <p:strVal val="1+#ppt_h/2"/>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fade">
                                      <p:cBhvr>
                                        <p:cTn id="24" dur="1000"/>
                                        <p:tgtEl>
                                          <p:spTgt spid="123"/>
                                        </p:tgtEl>
                                      </p:cBhvr>
                                    </p:animEffect>
                                    <p:anim calcmode="lin" valueType="num">
                                      <p:cBhvr>
                                        <p:cTn id="25" dur="1000" fill="hold"/>
                                        <p:tgtEl>
                                          <p:spTgt spid="123"/>
                                        </p:tgtEl>
                                        <p:attrNameLst>
                                          <p:attrName>ppt_x</p:attrName>
                                        </p:attrNameLst>
                                      </p:cBhvr>
                                      <p:tavLst>
                                        <p:tav tm="0">
                                          <p:val>
                                            <p:strVal val="#ppt_x"/>
                                          </p:val>
                                        </p:tav>
                                        <p:tav tm="100000">
                                          <p:val>
                                            <p:strVal val="#ppt_x"/>
                                          </p:val>
                                        </p:tav>
                                      </p:tavLst>
                                    </p:anim>
                                    <p:anim calcmode="lin" valueType="num">
                                      <p:cBhvr>
                                        <p:cTn id="26" dur="1000" fill="hold"/>
                                        <p:tgtEl>
                                          <p:spTgt spid="12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31" presetClass="entr" presetSubtype="0" fill="hold" nodeType="afterEffect">
                                  <p:stCondLst>
                                    <p:cond delay="0"/>
                                  </p:stCondLst>
                                  <p:childTnLst>
                                    <p:set>
                                      <p:cBhvr>
                                        <p:cTn id="29" dur="1" fill="hold">
                                          <p:stCondLst>
                                            <p:cond delay="0"/>
                                          </p:stCondLst>
                                        </p:cTn>
                                        <p:tgtEl>
                                          <p:spTgt spid="122">
                                            <p:txEl>
                                              <p:pRg st="0" end="0"/>
                                            </p:txEl>
                                          </p:spTgt>
                                        </p:tgtEl>
                                        <p:attrNameLst>
                                          <p:attrName>style.visibility</p:attrName>
                                        </p:attrNameLst>
                                      </p:cBhvr>
                                      <p:to>
                                        <p:strVal val="visible"/>
                                      </p:to>
                                    </p:set>
                                    <p:anim calcmode="lin" valueType="num">
                                      <p:cBhvr>
                                        <p:cTn id="30" dur="1000" fill="hold"/>
                                        <p:tgtEl>
                                          <p:spTgt spid="122">
                                            <p:txEl>
                                              <p:pRg st="0" end="0"/>
                                            </p:txEl>
                                          </p:spTgt>
                                        </p:tgtEl>
                                        <p:attrNameLst>
                                          <p:attrName>ppt_w</p:attrName>
                                        </p:attrNameLst>
                                      </p:cBhvr>
                                      <p:tavLst>
                                        <p:tav tm="0">
                                          <p:val>
                                            <p:fltVal val="0"/>
                                          </p:val>
                                        </p:tav>
                                        <p:tav tm="100000">
                                          <p:val>
                                            <p:strVal val="#ppt_w"/>
                                          </p:val>
                                        </p:tav>
                                      </p:tavLst>
                                    </p:anim>
                                    <p:anim calcmode="lin" valueType="num">
                                      <p:cBhvr>
                                        <p:cTn id="31" dur="1000" fill="hold"/>
                                        <p:tgtEl>
                                          <p:spTgt spid="122">
                                            <p:txEl>
                                              <p:pRg st="0" end="0"/>
                                            </p:txEl>
                                          </p:spTgt>
                                        </p:tgtEl>
                                        <p:attrNameLst>
                                          <p:attrName>ppt_h</p:attrName>
                                        </p:attrNameLst>
                                      </p:cBhvr>
                                      <p:tavLst>
                                        <p:tav tm="0">
                                          <p:val>
                                            <p:fltVal val="0"/>
                                          </p:val>
                                        </p:tav>
                                        <p:tav tm="100000">
                                          <p:val>
                                            <p:strVal val="#ppt_h"/>
                                          </p:val>
                                        </p:tav>
                                      </p:tavLst>
                                    </p:anim>
                                    <p:anim calcmode="lin" valueType="num">
                                      <p:cBhvr>
                                        <p:cTn id="32" dur="1000" fill="hold"/>
                                        <p:tgtEl>
                                          <p:spTgt spid="122">
                                            <p:txEl>
                                              <p:pRg st="0" end="0"/>
                                            </p:txEl>
                                          </p:spTgt>
                                        </p:tgtEl>
                                        <p:attrNameLst>
                                          <p:attrName>style.rotation</p:attrName>
                                        </p:attrNameLst>
                                      </p:cBhvr>
                                      <p:tavLst>
                                        <p:tav tm="0">
                                          <p:val>
                                            <p:fltVal val="90"/>
                                          </p:val>
                                        </p:tav>
                                        <p:tav tm="100000">
                                          <p:val>
                                            <p:fltVal val="0"/>
                                          </p:val>
                                        </p:tav>
                                      </p:tavLst>
                                    </p:anim>
                                    <p:animEffect transition="in" filter="fade">
                                      <p:cBhvr>
                                        <p:cTn id="33" dur="1000"/>
                                        <p:tgtEl>
                                          <p:spTgt spid="122">
                                            <p:txEl>
                                              <p:pRg st="0" end="0"/>
                                            </p:txEl>
                                          </p:spTgt>
                                        </p:tgtEl>
                                      </p:cBhvr>
                                    </p:animEffect>
                                  </p:childTnLst>
                                </p:cTn>
                              </p:par>
                            </p:childTnLst>
                          </p:cTn>
                        </p:par>
                        <p:par>
                          <p:cTn id="34" fill="hold">
                            <p:stCondLst>
                              <p:cond delay="4000"/>
                            </p:stCondLst>
                            <p:childTnLst>
                              <p:par>
                                <p:cTn id="35" presetID="2" presetClass="entr" presetSubtype="4" fill="hold" grpId="0" nodeType="afterEffect">
                                  <p:stCondLst>
                                    <p:cond delay="0"/>
                                  </p:stCondLst>
                                  <p:childTnLst>
                                    <p:set>
                                      <p:cBhvr>
                                        <p:cTn id="36" dur="1" fill="hold">
                                          <p:stCondLst>
                                            <p:cond delay="0"/>
                                          </p:stCondLst>
                                        </p:cTn>
                                        <p:tgtEl>
                                          <p:spTgt spid="121"/>
                                        </p:tgtEl>
                                        <p:attrNameLst>
                                          <p:attrName>style.visibility</p:attrName>
                                        </p:attrNameLst>
                                      </p:cBhvr>
                                      <p:to>
                                        <p:strVal val="visible"/>
                                      </p:to>
                                    </p:set>
                                    <p:anim calcmode="lin" valueType="num">
                                      <p:cBhvr additive="base">
                                        <p:cTn id="37" dur="500" fill="hold"/>
                                        <p:tgtEl>
                                          <p:spTgt spid="121"/>
                                        </p:tgtEl>
                                        <p:attrNameLst>
                                          <p:attrName>ppt_x</p:attrName>
                                        </p:attrNameLst>
                                      </p:cBhvr>
                                      <p:tavLst>
                                        <p:tav tm="0">
                                          <p:val>
                                            <p:strVal val="#ppt_x"/>
                                          </p:val>
                                        </p:tav>
                                        <p:tav tm="100000">
                                          <p:val>
                                            <p:strVal val="#ppt_x"/>
                                          </p:val>
                                        </p:tav>
                                      </p:tavLst>
                                    </p:anim>
                                    <p:anim calcmode="lin" valueType="num">
                                      <p:cBhvr additive="base">
                                        <p:cTn id="38" dur="500" fill="hold"/>
                                        <p:tgtEl>
                                          <p:spTgt spid="121"/>
                                        </p:tgtEl>
                                        <p:attrNameLst>
                                          <p:attrName>ppt_y</p:attrName>
                                        </p:attrNameLst>
                                      </p:cBhvr>
                                      <p:tavLst>
                                        <p:tav tm="0">
                                          <p:val>
                                            <p:strVal val="1+#ppt_h/2"/>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ppt_x</p:attrName>
                                        </p:attrNameLst>
                                      </p:cBhvr>
                                      <p:tavLst>
                                        <p:tav tm="0">
                                          <p:val>
                                            <p:strVal val="#ppt_x"/>
                                          </p:val>
                                        </p:tav>
                                        <p:tav tm="100000">
                                          <p:val>
                                            <p:strVal val="#ppt_x"/>
                                          </p:val>
                                        </p:tav>
                                      </p:tavLst>
                                    </p:anim>
                                    <p:anim calcmode="lin" valueType="num">
                                      <p:cBhvr>
                                        <p:cTn id="43" dur="1000" fill="hold"/>
                                        <p:tgtEl>
                                          <p:spTgt spid="132"/>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31" presetClass="entr" presetSubtype="0" fill="hold" nodeType="afterEffect">
                                  <p:stCondLst>
                                    <p:cond delay="0"/>
                                  </p:stCondLst>
                                  <p:childTnLst>
                                    <p:set>
                                      <p:cBhvr>
                                        <p:cTn id="46" dur="1" fill="hold">
                                          <p:stCondLst>
                                            <p:cond delay="0"/>
                                          </p:stCondLst>
                                        </p:cTn>
                                        <p:tgtEl>
                                          <p:spTgt spid="131">
                                            <p:txEl>
                                              <p:pRg st="0" end="0"/>
                                            </p:txEl>
                                          </p:spTgt>
                                        </p:tgtEl>
                                        <p:attrNameLst>
                                          <p:attrName>style.visibility</p:attrName>
                                        </p:attrNameLst>
                                      </p:cBhvr>
                                      <p:to>
                                        <p:strVal val="visible"/>
                                      </p:to>
                                    </p:set>
                                    <p:anim calcmode="lin" valueType="num">
                                      <p:cBhvr>
                                        <p:cTn id="47" dur="1000" fill="hold"/>
                                        <p:tgtEl>
                                          <p:spTgt spid="131">
                                            <p:txEl>
                                              <p:pRg st="0" end="0"/>
                                            </p:txEl>
                                          </p:spTgt>
                                        </p:tgtEl>
                                        <p:attrNameLst>
                                          <p:attrName>ppt_w</p:attrName>
                                        </p:attrNameLst>
                                      </p:cBhvr>
                                      <p:tavLst>
                                        <p:tav tm="0">
                                          <p:val>
                                            <p:fltVal val="0"/>
                                          </p:val>
                                        </p:tav>
                                        <p:tav tm="100000">
                                          <p:val>
                                            <p:strVal val="#ppt_w"/>
                                          </p:val>
                                        </p:tav>
                                      </p:tavLst>
                                    </p:anim>
                                    <p:anim calcmode="lin" valueType="num">
                                      <p:cBhvr>
                                        <p:cTn id="48" dur="1000" fill="hold"/>
                                        <p:tgtEl>
                                          <p:spTgt spid="131">
                                            <p:txEl>
                                              <p:pRg st="0" end="0"/>
                                            </p:txEl>
                                          </p:spTgt>
                                        </p:tgtEl>
                                        <p:attrNameLst>
                                          <p:attrName>ppt_h</p:attrName>
                                        </p:attrNameLst>
                                      </p:cBhvr>
                                      <p:tavLst>
                                        <p:tav tm="0">
                                          <p:val>
                                            <p:fltVal val="0"/>
                                          </p:val>
                                        </p:tav>
                                        <p:tav tm="100000">
                                          <p:val>
                                            <p:strVal val="#ppt_h"/>
                                          </p:val>
                                        </p:tav>
                                      </p:tavLst>
                                    </p:anim>
                                    <p:anim calcmode="lin" valueType="num">
                                      <p:cBhvr>
                                        <p:cTn id="49" dur="1000" fill="hold"/>
                                        <p:tgtEl>
                                          <p:spTgt spid="131">
                                            <p:txEl>
                                              <p:pRg st="0" end="0"/>
                                            </p:txEl>
                                          </p:spTgt>
                                        </p:tgtEl>
                                        <p:attrNameLst>
                                          <p:attrName>style.rotation</p:attrName>
                                        </p:attrNameLst>
                                      </p:cBhvr>
                                      <p:tavLst>
                                        <p:tav tm="0">
                                          <p:val>
                                            <p:fltVal val="90"/>
                                          </p:val>
                                        </p:tav>
                                        <p:tav tm="100000">
                                          <p:val>
                                            <p:fltVal val="0"/>
                                          </p:val>
                                        </p:tav>
                                      </p:tavLst>
                                    </p:anim>
                                    <p:animEffect transition="in" filter="fade">
                                      <p:cBhvr>
                                        <p:cTn id="50" dur="1000"/>
                                        <p:tgtEl>
                                          <p:spTgt spid="131">
                                            <p:txEl>
                                              <p:pRg st="0" end="0"/>
                                            </p:txEl>
                                          </p:spTgt>
                                        </p:tgtEl>
                                      </p:cBhvr>
                                    </p:animEffect>
                                  </p:childTnLst>
                                </p:cTn>
                              </p:par>
                            </p:childTnLst>
                          </p:cTn>
                        </p:par>
                        <p:par>
                          <p:cTn id="51" fill="hold">
                            <p:stCondLst>
                              <p:cond delay="6000"/>
                            </p:stCondLst>
                            <p:childTnLst>
                              <p:par>
                                <p:cTn id="52" presetID="2" presetClass="entr" presetSubtype="4" fill="hold" grpId="0" nodeType="afterEffect">
                                  <p:stCondLst>
                                    <p:cond delay="0"/>
                                  </p:stCondLst>
                                  <p:childTnLst>
                                    <p:set>
                                      <p:cBhvr>
                                        <p:cTn id="53" dur="1" fill="hold">
                                          <p:stCondLst>
                                            <p:cond delay="0"/>
                                          </p:stCondLst>
                                        </p:cTn>
                                        <p:tgtEl>
                                          <p:spTgt spid="130"/>
                                        </p:tgtEl>
                                        <p:attrNameLst>
                                          <p:attrName>style.visibility</p:attrName>
                                        </p:attrNameLst>
                                      </p:cBhvr>
                                      <p:to>
                                        <p:strVal val="visible"/>
                                      </p:to>
                                    </p:set>
                                    <p:anim calcmode="lin" valueType="num">
                                      <p:cBhvr additive="base">
                                        <p:cTn id="54" dur="500" fill="hold"/>
                                        <p:tgtEl>
                                          <p:spTgt spid="130"/>
                                        </p:tgtEl>
                                        <p:attrNameLst>
                                          <p:attrName>ppt_x</p:attrName>
                                        </p:attrNameLst>
                                      </p:cBhvr>
                                      <p:tavLst>
                                        <p:tav tm="0">
                                          <p:val>
                                            <p:strVal val="#ppt_x"/>
                                          </p:val>
                                        </p:tav>
                                        <p:tav tm="100000">
                                          <p:val>
                                            <p:strVal val="#ppt_x"/>
                                          </p:val>
                                        </p:tav>
                                      </p:tavLst>
                                    </p:anim>
                                    <p:anim calcmode="lin" valueType="num">
                                      <p:cBhvr additive="base">
                                        <p:cTn id="55" dur="500" fill="hold"/>
                                        <p:tgtEl>
                                          <p:spTgt spid="130"/>
                                        </p:tgtEl>
                                        <p:attrNameLst>
                                          <p:attrName>ppt_y</p:attrName>
                                        </p:attrNameLst>
                                      </p:cBhvr>
                                      <p:tavLst>
                                        <p:tav tm="0">
                                          <p:val>
                                            <p:strVal val="1+#ppt_h/2"/>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41"/>
                                        </p:tgtEl>
                                        <p:attrNameLst>
                                          <p:attrName>style.visibility</p:attrName>
                                        </p:attrNameLst>
                                      </p:cBhvr>
                                      <p:to>
                                        <p:strVal val="visible"/>
                                      </p:to>
                                    </p:set>
                                    <p:animEffect transition="in" filter="fade">
                                      <p:cBhvr>
                                        <p:cTn id="58" dur="1000"/>
                                        <p:tgtEl>
                                          <p:spTgt spid="141"/>
                                        </p:tgtEl>
                                      </p:cBhvr>
                                    </p:animEffect>
                                    <p:anim calcmode="lin" valueType="num">
                                      <p:cBhvr>
                                        <p:cTn id="59" dur="1000" fill="hold"/>
                                        <p:tgtEl>
                                          <p:spTgt spid="141"/>
                                        </p:tgtEl>
                                        <p:attrNameLst>
                                          <p:attrName>ppt_x</p:attrName>
                                        </p:attrNameLst>
                                      </p:cBhvr>
                                      <p:tavLst>
                                        <p:tav tm="0">
                                          <p:val>
                                            <p:strVal val="#ppt_x"/>
                                          </p:val>
                                        </p:tav>
                                        <p:tav tm="100000">
                                          <p:val>
                                            <p:strVal val="#ppt_x"/>
                                          </p:val>
                                        </p:tav>
                                      </p:tavLst>
                                    </p:anim>
                                    <p:anim calcmode="lin" valueType="num">
                                      <p:cBhvr>
                                        <p:cTn id="60" dur="1000" fill="hold"/>
                                        <p:tgtEl>
                                          <p:spTgt spid="141"/>
                                        </p:tgtEl>
                                        <p:attrNameLst>
                                          <p:attrName>ppt_y</p:attrName>
                                        </p:attrNameLst>
                                      </p:cBhvr>
                                      <p:tavLst>
                                        <p:tav tm="0">
                                          <p:val>
                                            <p:strVal val="#ppt_y+.1"/>
                                          </p:val>
                                        </p:tav>
                                        <p:tav tm="100000">
                                          <p:val>
                                            <p:strVal val="#ppt_y"/>
                                          </p:val>
                                        </p:tav>
                                      </p:tavLst>
                                    </p:anim>
                                  </p:childTnLst>
                                </p:cTn>
                              </p:par>
                            </p:childTnLst>
                          </p:cTn>
                        </p:par>
                        <p:par>
                          <p:cTn id="61" fill="hold">
                            <p:stCondLst>
                              <p:cond delay="7000"/>
                            </p:stCondLst>
                            <p:childTnLst>
                              <p:par>
                                <p:cTn id="62" presetID="31" presetClass="entr" presetSubtype="0" fill="hold" nodeType="afterEffect">
                                  <p:stCondLst>
                                    <p:cond delay="0"/>
                                  </p:stCondLst>
                                  <p:childTnLst>
                                    <p:set>
                                      <p:cBhvr>
                                        <p:cTn id="63" dur="1" fill="hold">
                                          <p:stCondLst>
                                            <p:cond delay="0"/>
                                          </p:stCondLst>
                                        </p:cTn>
                                        <p:tgtEl>
                                          <p:spTgt spid="140">
                                            <p:txEl>
                                              <p:pRg st="0" end="0"/>
                                            </p:txEl>
                                          </p:spTgt>
                                        </p:tgtEl>
                                        <p:attrNameLst>
                                          <p:attrName>style.visibility</p:attrName>
                                        </p:attrNameLst>
                                      </p:cBhvr>
                                      <p:to>
                                        <p:strVal val="visible"/>
                                      </p:to>
                                    </p:set>
                                    <p:anim calcmode="lin" valueType="num">
                                      <p:cBhvr>
                                        <p:cTn id="64" dur="1000" fill="hold"/>
                                        <p:tgtEl>
                                          <p:spTgt spid="140">
                                            <p:txEl>
                                              <p:pRg st="0" end="0"/>
                                            </p:txEl>
                                          </p:spTgt>
                                        </p:tgtEl>
                                        <p:attrNameLst>
                                          <p:attrName>ppt_w</p:attrName>
                                        </p:attrNameLst>
                                      </p:cBhvr>
                                      <p:tavLst>
                                        <p:tav tm="0">
                                          <p:val>
                                            <p:fltVal val="0"/>
                                          </p:val>
                                        </p:tav>
                                        <p:tav tm="100000">
                                          <p:val>
                                            <p:strVal val="#ppt_w"/>
                                          </p:val>
                                        </p:tav>
                                      </p:tavLst>
                                    </p:anim>
                                    <p:anim calcmode="lin" valueType="num">
                                      <p:cBhvr>
                                        <p:cTn id="65" dur="1000" fill="hold"/>
                                        <p:tgtEl>
                                          <p:spTgt spid="140">
                                            <p:txEl>
                                              <p:pRg st="0" end="0"/>
                                            </p:txEl>
                                          </p:spTgt>
                                        </p:tgtEl>
                                        <p:attrNameLst>
                                          <p:attrName>ppt_h</p:attrName>
                                        </p:attrNameLst>
                                      </p:cBhvr>
                                      <p:tavLst>
                                        <p:tav tm="0">
                                          <p:val>
                                            <p:fltVal val="0"/>
                                          </p:val>
                                        </p:tav>
                                        <p:tav tm="100000">
                                          <p:val>
                                            <p:strVal val="#ppt_h"/>
                                          </p:val>
                                        </p:tav>
                                      </p:tavLst>
                                    </p:anim>
                                    <p:anim calcmode="lin" valueType="num">
                                      <p:cBhvr>
                                        <p:cTn id="66" dur="1000" fill="hold"/>
                                        <p:tgtEl>
                                          <p:spTgt spid="140">
                                            <p:txEl>
                                              <p:pRg st="0" end="0"/>
                                            </p:txEl>
                                          </p:spTgt>
                                        </p:tgtEl>
                                        <p:attrNameLst>
                                          <p:attrName>style.rotation</p:attrName>
                                        </p:attrNameLst>
                                      </p:cBhvr>
                                      <p:tavLst>
                                        <p:tav tm="0">
                                          <p:val>
                                            <p:fltVal val="90"/>
                                          </p:val>
                                        </p:tav>
                                        <p:tav tm="100000">
                                          <p:val>
                                            <p:fltVal val="0"/>
                                          </p:val>
                                        </p:tav>
                                      </p:tavLst>
                                    </p:anim>
                                    <p:animEffect transition="in" filter="fade">
                                      <p:cBhvr>
                                        <p:cTn id="67" dur="1000"/>
                                        <p:tgtEl>
                                          <p:spTgt spid="140">
                                            <p:txEl>
                                              <p:pRg st="0" end="0"/>
                                            </p:txEl>
                                          </p:spTgt>
                                        </p:tgtEl>
                                      </p:cBhvr>
                                    </p:animEffect>
                                  </p:childTnLst>
                                </p:cTn>
                              </p:par>
                            </p:childTnLst>
                          </p:cTn>
                        </p:par>
                        <p:par>
                          <p:cTn id="68" fill="hold">
                            <p:stCondLst>
                              <p:cond delay="8000"/>
                            </p:stCondLst>
                            <p:childTnLst>
                              <p:par>
                                <p:cTn id="69" presetID="2" presetClass="entr" presetSubtype="4" fill="hold" grpId="0" nodeType="afterEffect">
                                  <p:stCondLst>
                                    <p:cond delay="0"/>
                                  </p:stCondLst>
                                  <p:childTnLst>
                                    <p:set>
                                      <p:cBhvr>
                                        <p:cTn id="70" dur="1" fill="hold">
                                          <p:stCondLst>
                                            <p:cond delay="0"/>
                                          </p:stCondLst>
                                        </p:cTn>
                                        <p:tgtEl>
                                          <p:spTgt spid="139"/>
                                        </p:tgtEl>
                                        <p:attrNameLst>
                                          <p:attrName>style.visibility</p:attrName>
                                        </p:attrNameLst>
                                      </p:cBhvr>
                                      <p:to>
                                        <p:strVal val="visible"/>
                                      </p:to>
                                    </p:set>
                                    <p:anim calcmode="lin" valueType="num">
                                      <p:cBhvr additive="base">
                                        <p:cTn id="71" dur="500" fill="hold"/>
                                        <p:tgtEl>
                                          <p:spTgt spid="139"/>
                                        </p:tgtEl>
                                        <p:attrNameLst>
                                          <p:attrName>ppt_x</p:attrName>
                                        </p:attrNameLst>
                                      </p:cBhvr>
                                      <p:tavLst>
                                        <p:tav tm="0">
                                          <p:val>
                                            <p:strVal val="#ppt_x"/>
                                          </p:val>
                                        </p:tav>
                                        <p:tav tm="100000">
                                          <p:val>
                                            <p:strVal val="#ppt_x"/>
                                          </p:val>
                                        </p:tav>
                                      </p:tavLst>
                                    </p:anim>
                                    <p:anim calcmode="lin" valueType="num">
                                      <p:cBhvr additive="base">
                                        <p:cTn id="72" dur="500" fill="hold"/>
                                        <p:tgtEl>
                                          <p:spTgt spid="1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21" grpId="0"/>
      <p:bldP spid="130" grpId="0"/>
      <p:bldP spid="1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0436" y="4356454"/>
            <a:ext cx="1941706" cy="56207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4667" y="4356453"/>
            <a:ext cx="1935648" cy="562073"/>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943" y="163127"/>
            <a:ext cx="1270957" cy="1210808"/>
          </a:xfrm>
          <a:prstGeom prst="rect">
            <a:avLst/>
          </a:prstGeom>
        </p:spPr>
      </p:pic>
      <p:sp>
        <p:nvSpPr>
          <p:cNvPr id="105" name="矩形 47"/>
          <p:cNvSpPr>
            <a:spLocks noChangeArrowheads="1"/>
          </p:cNvSpPr>
          <p:nvPr/>
        </p:nvSpPr>
        <p:spPr bwMode="auto">
          <a:xfrm>
            <a:off x="3303789" y="2261159"/>
            <a:ext cx="45461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2000" dirty="0" smtClean="0">
                <a:latin typeface="+mj-ea"/>
                <a:ea typeface="+mj-ea"/>
                <a:cs typeface="Arial Unicode MS" panose="020B0604020202020204" pitchFamily="34" charset="-122"/>
                <a:sym typeface="Calibri" panose="020F0502020204030204" pitchFamily="34" charset="0"/>
              </a:rPr>
              <a:t>单击添加文字内容单击</a:t>
            </a:r>
            <a:r>
              <a:rPr lang="zh-CN" altLang="en-US" sz="2000" dirty="0">
                <a:latin typeface="+mj-ea"/>
                <a:ea typeface="+mj-ea"/>
                <a:cs typeface="Arial Unicode MS" panose="020B0604020202020204" pitchFamily="34" charset="-122"/>
                <a:sym typeface="Calibri" panose="020F0502020204030204" pitchFamily="34" charset="0"/>
              </a:rPr>
              <a:t>添加文字</a:t>
            </a:r>
            <a:r>
              <a:rPr lang="zh-CN" altLang="en-US" sz="2000" dirty="0" smtClean="0">
                <a:latin typeface="+mj-ea"/>
                <a:ea typeface="+mj-ea"/>
                <a:cs typeface="Arial Unicode MS" panose="020B0604020202020204" pitchFamily="34" charset="-122"/>
                <a:sym typeface="Calibri" panose="020F0502020204030204" pitchFamily="34" charset="0"/>
              </a:rPr>
              <a:t>内容</a:t>
            </a:r>
            <a:endParaRPr lang="en-US" altLang="zh-CN" sz="2000" dirty="0">
              <a:latin typeface="+mj-ea"/>
              <a:ea typeface="+mj-ea"/>
              <a:cs typeface="Arial Unicode MS" panose="020B0604020202020204" pitchFamily="34" charset="-122"/>
              <a:sym typeface="Calibri" panose="020F0502020204030204" pitchFamily="34" charset="0"/>
            </a:endParaRPr>
          </a:p>
        </p:txBody>
      </p:sp>
      <p:sp>
        <p:nvSpPr>
          <p:cNvPr id="106" name="文本框 48"/>
          <p:cNvSpPr>
            <a:spLocks noChangeArrowheads="1"/>
          </p:cNvSpPr>
          <p:nvPr/>
        </p:nvSpPr>
        <p:spPr bwMode="auto">
          <a:xfrm>
            <a:off x="3303789" y="1737939"/>
            <a:ext cx="4546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2800" b="1" dirty="0">
                <a:latin typeface="微软雅黑"/>
                <a:sym typeface="宋体" panose="02010600030101010101" pitchFamily="2" charset="-122"/>
              </a:rPr>
              <a:t>单击</a:t>
            </a:r>
            <a:r>
              <a:rPr lang="zh-CN" altLang="en-US" sz="2800" b="1" dirty="0" smtClean="0">
                <a:latin typeface="微软雅黑"/>
                <a:sym typeface="宋体" panose="02010600030101010101" pitchFamily="2" charset="-122"/>
              </a:rPr>
              <a:t>添加第一部分文字标题</a:t>
            </a:r>
            <a:endParaRPr lang="zh-CN" altLang="en-US" sz="2800" b="1" dirty="0">
              <a:latin typeface="微软雅黑"/>
              <a:sym typeface="宋体" panose="02010600030101010101" pitchFamily="2" charset="-122"/>
            </a:endParaRPr>
          </a:p>
        </p:txBody>
      </p:sp>
      <p:grpSp>
        <p:nvGrpSpPr>
          <p:cNvPr id="5" name="组合 4"/>
          <p:cNvGrpSpPr/>
          <p:nvPr/>
        </p:nvGrpSpPr>
        <p:grpSpPr>
          <a:xfrm>
            <a:off x="1868286" y="1589348"/>
            <a:ext cx="1192556" cy="1177756"/>
            <a:chOff x="1030086" y="1372950"/>
            <a:chExt cx="1192556" cy="1177756"/>
          </a:xfrm>
        </p:grpSpPr>
        <p:grpSp>
          <p:nvGrpSpPr>
            <p:cNvPr id="87" name="组合 1"/>
            <p:cNvGrpSpPr>
              <a:grpSpLocks/>
            </p:cNvGrpSpPr>
            <p:nvPr/>
          </p:nvGrpSpPr>
          <p:grpSpPr bwMode="auto">
            <a:xfrm>
              <a:off x="1030086" y="1372950"/>
              <a:ext cx="1192556" cy="1177756"/>
              <a:chOff x="1182577" y="2036924"/>
              <a:chExt cx="3338534" cy="3338534"/>
            </a:xfrm>
          </p:grpSpPr>
          <p:sp>
            <p:nvSpPr>
              <p:cNvPr id="93" name="圆角矩形 92"/>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4" name="椭圆 93"/>
              <p:cNvSpPr/>
              <p:nvPr/>
            </p:nvSpPr>
            <p:spPr>
              <a:xfrm>
                <a:off x="1282707" y="2137054"/>
                <a:ext cx="3138274" cy="3138274"/>
              </a:xfrm>
              <a:prstGeom prst="ellipse">
                <a:avLst/>
              </a:prstGeom>
              <a:gradFill flip="none" rotWithShape="1">
                <a:gsLst>
                  <a:gs pos="0">
                    <a:srgbClr val="FFFFFF">
                      <a:lumMod val="85000"/>
                    </a:srgbClr>
                  </a:gs>
                  <a:gs pos="100000">
                    <a:srgbClr val="FFFFFF">
                      <a:alpha val="99000"/>
                    </a:srgbClr>
                  </a:gs>
                </a:gsLst>
                <a:path path="circle">
                  <a:fillToRect l="100000" t="100000"/>
                </a:path>
                <a:tileRect r="-100000" b="-100000"/>
              </a:gradFill>
              <a:ln w="15875" cap="flat" cmpd="sng" algn="ctr">
                <a:noFill/>
                <a:prstDash val="solid"/>
              </a:ln>
              <a:effectLst>
                <a:softEdge rad="101600"/>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5" name="圆角矩形 94"/>
              <p:cNvSpPr/>
              <p:nvPr/>
            </p:nvSpPr>
            <p:spPr>
              <a:xfrm>
                <a:off x="1448749" y="2303098"/>
                <a:ext cx="2806197" cy="2806185"/>
              </a:xfrm>
              <a:prstGeom prst="roundRect">
                <a:avLst>
                  <a:gd name="adj" fmla="val 50000"/>
                </a:avLst>
              </a:prstGeom>
              <a:gradFill flip="none" rotWithShape="1">
                <a:gsLst>
                  <a:gs pos="100000">
                    <a:srgbClr val="FFFFFF"/>
                  </a:gs>
                  <a:gs pos="0">
                    <a:srgbClr val="B8BBBC"/>
                  </a:gs>
                </a:gsLst>
                <a:lin ang="5400000" scaled="0"/>
                <a:tileRect/>
              </a:gradFill>
              <a:ln w="15875" cap="flat" cmpd="sng" algn="ctr">
                <a:noFill/>
                <a:prstDash val="solid"/>
              </a:ln>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6" name="椭圆 95"/>
              <p:cNvSpPr/>
              <p:nvPr/>
            </p:nvSpPr>
            <p:spPr>
              <a:xfrm>
                <a:off x="1569787" y="2465102"/>
                <a:ext cx="2498321" cy="2498313"/>
              </a:xfrm>
              <a:prstGeom prst="ellipse">
                <a:avLst/>
              </a:prstGeom>
              <a:solidFill>
                <a:srgbClr val="0072BF"/>
              </a:solidFill>
              <a:ln w="15875" cap="flat" cmpd="sng" algn="ctr">
                <a:noFill/>
                <a:prstDash val="solid"/>
              </a:ln>
              <a:effectLst>
                <a:innerShdw blurRad="190500" dist="254000" dir="16200000">
                  <a:prstClr val="black">
                    <a:alpha val="38000"/>
                  </a:prstClr>
                </a:inn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grpSp>
        <p:sp>
          <p:nvSpPr>
            <p:cNvPr id="4" name="文本框 3"/>
            <p:cNvSpPr txBox="1"/>
            <p:nvPr/>
          </p:nvSpPr>
          <p:spPr>
            <a:xfrm>
              <a:off x="1236944" y="1646596"/>
              <a:ext cx="755335" cy="646331"/>
            </a:xfrm>
            <a:prstGeom prst="rect">
              <a:avLst/>
            </a:prstGeom>
            <a:noFill/>
          </p:spPr>
          <p:txBody>
            <a:bodyPr wrap="none" rtlCol="0">
              <a:spAutoFit/>
            </a:bodyPr>
            <a:lstStyle/>
            <a:p>
              <a:r>
                <a:rPr lang="en-US" altLang="zh-CN" sz="3600" b="1" dirty="0" smtClean="0">
                  <a:solidFill>
                    <a:schemeClr val="bg1"/>
                  </a:solidFill>
                  <a:latin typeface="+mj-ea"/>
                  <a:ea typeface="+mj-ea"/>
                </a:rPr>
                <a:t>01</a:t>
              </a:r>
              <a:endParaRPr lang="zh-CN" altLang="en-US" sz="3600" b="1" dirty="0">
                <a:solidFill>
                  <a:schemeClr val="bg1"/>
                </a:solidFill>
                <a:latin typeface="+mj-ea"/>
                <a:ea typeface="+mj-ea"/>
              </a:endParaRPr>
            </a:p>
          </p:txBody>
        </p:sp>
      </p:grpSp>
    </p:spTree>
    <p:extLst>
      <p:ext uri="{BB962C8B-B14F-4D97-AF65-F5344CB8AC3E}">
        <p14:creationId xmlns:p14="http://schemas.microsoft.com/office/powerpoint/2010/main" val="318869477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106">
                                            <p:txEl>
                                              <p:pRg st="0" end="0"/>
                                            </p:txEl>
                                          </p:spTgt>
                                        </p:tgtEl>
                                        <p:attrNameLst>
                                          <p:attrName>style.visibility</p:attrName>
                                        </p:attrNameLst>
                                      </p:cBhvr>
                                      <p:to>
                                        <p:strVal val="visible"/>
                                      </p:to>
                                    </p:set>
                                    <p:anim calcmode="lin" valueType="num">
                                      <p:cBhvr>
                                        <p:cTn id="13" dur="1000" fill="hold"/>
                                        <p:tgtEl>
                                          <p:spTgt spid="106">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106">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106">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106">
                                            <p:txEl>
                                              <p:pRg st="0" end="0"/>
                                            </p:txEl>
                                          </p:spTgt>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105"/>
                                        </p:tgtEl>
                                        <p:attrNameLst>
                                          <p:attrName>style.visibility</p:attrName>
                                        </p:attrNameLst>
                                      </p:cBhvr>
                                      <p:to>
                                        <p:strVal val="visible"/>
                                      </p:to>
                                    </p:set>
                                    <p:anim calcmode="lin" valueType="num">
                                      <p:cBhvr additive="base">
                                        <p:cTn id="20" dur="500" fill="hold"/>
                                        <p:tgtEl>
                                          <p:spTgt spid="105"/>
                                        </p:tgtEl>
                                        <p:attrNameLst>
                                          <p:attrName>ppt_x</p:attrName>
                                        </p:attrNameLst>
                                      </p:cBhvr>
                                      <p:tavLst>
                                        <p:tav tm="0">
                                          <p:val>
                                            <p:strVal val="#ppt_x"/>
                                          </p:val>
                                        </p:tav>
                                        <p:tav tm="100000">
                                          <p:val>
                                            <p:strVal val="#ppt_x"/>
                                          </p:val>
                                        </p:tav>
                                      </p:tavLst>
                                    </p:anim>
                                    <p:anim calcmode="lin" valueType="num">
                                      <p:cBhvr additive="base">
                                        <p:cTn id="21"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5"/>
          <p:cNvSpPr>
            <a:spLocks/>
          </p:cNvSpPr>
          <p:nvPr/>
        </p:nvSpPr>
        <p:spPr bwMode="auto">
          <a:xfrm>
            <a:off x="2548595" y="743095"/>
            <a:ext cx="4071135" cy="3487289"/>
          </a:xfrm>
          <a:custGeom>
            <a:avLst/>
            <a:gdLst>
              <a:gd name="T0" fmla="*/ 42 w 739"/>
              <a:gd name="T1" fmla="*/ 641 h 641"/>
              <a:gd name="T2" fmla="*/ 15 w 739"/>
              <a:gd name="T3" fmla="*/ 594 h 641"/>
              <a:gd name="T4" fmla="*/ 343 w 739"/>
              <a:gd name="T5" fmla="*/ 26 h 641"/>
              <a:gd name="T6" fmla="*/ 397 w 739"/>
              <a:gd name="T7" fmla="*/ 26 h 641"/>
              <a:gd name="T8" fmla="*/ 725 w 739"/>
              <a:gd name="T9" fmla="*/ 594 h 641"/>
              <a:gd name="T10" fmla="*/ 698 w 739"/>
              <a:gd name="T11" fmla="*/ 641 h 641"/>
              <a:gd name="T12" fmla="*/ 42 w 739"/>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39"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39" y="620"/>
                  <a:pt x="727" y="641"/>
                  <a:pt x="698" y="641"/>
                </a:cubicBezTo>
                <a:lnTo>
                  <a:pt x="42" y="641"/>
                </a:ln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19" name="文本框 18"/>
          <p:cNvSpPr txBox="1"/>
          <p:nvPr/>
        </p:nvSpPr>
        <p:spPr>
          <a:xfrm>
            <a:off x="6856052" y="1638970"/>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21" name="文本框 20"/>
          <p:cNvSpPr txBox="1"/>
          <p:nvPr/>
        </p:nvSpPr>
        <p:spPr>
          <a:xfrm>
            <a:off x="1254161" y="1686004"/>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23" name="文本框 22"/>
          <p:cNvSpPr txBox="1"/>
          <p:nvPr/>
        </p:nvSpPr>
        <p:spPr>
          <a:xfrm>
            <a:off x="6856052" y="3400392"/>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25" name="文本框 24"/>
          <p:cNvSpPr txBox="1"/>
          <p:nvPr/>
        </p:nvSpPr>
        <p:spPr>
          <a:xfrm>
            <a:off x="1254161" y="3396865"/>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grpSp>
        <p:nvGrpSpPr>
          <p:cNvPr id="8" name="组合 7"/>
          <p:cNvGrpSpPr/>
          <p:nvPr/>
        </p:nvGrpSpPr>
        <p:grpSpPr>
          <a:xfrm>
            <a:off x="3541771" y="1343516"/>
            <a:ext cx="2084784" cy="1783763"/>
            <a:chOff x="3765591" y="1394485"/>
            <a:chExt cx="2216531" cy="1896487"/>
          </a:xfrm>
        </p:grpSpPr>
        <p:sp>
          <p:nvSpPr>
            <p:cNvPr id="6" name="Freeform 7"/>
            <p:cNvSpPr>
              <a:spLocks/>
            </p:cNvSpPr>
            <p:nvPr/>
          </p:nvSpPr>
          <p:spPr bwMode="auto">
            <a:xfrm>
              <a:off x="3765591" y="1394485"/>
              <a:ext cx="2216531" cy="1896487"/>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9" name="Freeform 7"/>
            <p:cNvSpPr>
              <a:spLocks/>
            </p:cNvSpPr>
            <p:nvPr/>
          </p:nvSpPr>
          <p:spPr bwMode="auto">
            <a:xfrm>
              <a:off x="4068197" y="1739208"/>
              <a:ext cx="1611318" cy="1378661"/>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solidFill>
              <a:schemeClr val="accent1"/>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defTabSz="909361">
                <a:defRPr/>
              </a:pPr>
              <a:endParaRPr lang="zh-CN" altLang="en-US" sz="1787">
                <a:solidFill>
                  <a:srgbClr val="1C1C1C"/>
                </a:solidFill>
                <a:latin typeface="Arial"/>
                <a:ea typeface="微软雅黑"/>
              </a:endParaRPr>
            </a:p>
          </p:txBody>
        </p:sp>
        <p:grpSp>
          <p:nvGrpSpPr>
            <p:cNvPr id="23583" name="组合 26"/>
            <p:cNvGrpSpPr>
              <a:grpSpLocks/>
            </p:cNvGrpSpPr>
            <p:nvPr/>
          </p:nvGrpSpPr>
          <p:grpSpPr bwMode="auto">
            <a:xfrm>
              <a:off x="4594677" y="2506210"/>
              <a:ext cx="596222" cy="418803"/>
              <a:chOff x="6934200" y="4259263"/>
              <a:chExt cx="373063" cy="265113"/>
            </a:xfrm>
          </p:grpSpPr>
          <p:sp>
            <p:nvSpPr>
              <p:cNvPr id="23610"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23611"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612"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23613"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614"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23615"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616"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23617"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618"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23619"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2" name="组合 1"/>
          <p:cNvGrpSpPr/>
          <p:nvPr/>
        </p:nvGrpSpPr>
        <p:grpSpPr>
          <a:xfrm>
            <a:off x="2339227" y="1213850"/>
            <a:ext cx="2084784" cy="1781411"/>
            <a:chOff x="2487053" y="1256625"/>
            <a:chExt cx="2216531" cy="1893986"/>
          </a:xfrm>
        </p:grpSpPr>
        <p:sp>
          <p:nvSpPr>
            <p:cNvPr id="4" name="Freeform 9"/>
            <p:cNvSpPr>
              <a:spLocks/>
            </p:cNvSpPr>
            <p:nvPr/>
          </p:nvSpPr>
          <p:spPr bwMode="auto">
            <a:xfrm>
              <a:off x="2487053"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16" name="Freeform 9"/>
            <p:cNvSpPr>
              <a:spLocks noChangeAspect="1"/>
            </p:cNvSpPr>
            <p:nvPr/>
          </p:nvSpPr>
          <p:spPr bwMode="auto">
            <a:xfrm>
              <a:off x="2774362" y="1459829"/>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3"/>
            </a:solidFill>
            <a:ln w="28575" cap="flat">
              <a:noFill/>
              <a:prstDash val="solid"/>
              <a:miter lim="800000"/>
              <a:headEnd/>
              <a:tailEnd/>
            </a:ln>
            <a:effectLst>
              <a:outerShdw blurRad="127000" dist="63500" dir="2700000" algn="tl" rotWithShape="0">
                <a:prstClr val="black">
                  <a:alpha val="40000"/>
                </a:prstClr>
              </a:outerShdw>
            </a:effectLst>
          </p:spPr>
          <p:txBody>
            <a:bodyPr lIns="68271" tIns="34136" rIns="68271" bIns="34136"/>
            <a:lstStyle/>
            <a:p>
              <a:pPr defTabSz="909361">
                <a:defRPr/>
              </a:pPr>
              <a:endParaRPr lang="zh-CN" altLang="en-US" sz="1787">
                <a:solidFill>
                  <a:prstClr val="black"/>
                </a:solidFill>
                <a:latin typeface="Arial"/>
                <a:ea typeface="微软雅黑"/>
              </a:endParaRPr>
            </a:p>
          </p:txBody>
        </p:sp>
        <p:grpSp>
          <p:nvGrpSpPr>
            <p:cNvPr id="23584" name="组合 37"/>
            <p:cNvGrpSpPr>
              <a:grpSpLocks/>
            </p:cNvGrpSpPr>
            <p:nvPr/>
          </p:nvGrpSpPr>
          <p:grpSpPr bwMode="auto">
            <a:xfrm>
              <a:off x="3332608" y="1591095"/>
              <a:ext cx="532930" cy="531317"/>
              <a:chOff x="9488488" y="4192588"/>
              <a:chExt cx="341313" cy="344487"/>
            </a:xfrm>
          </p:grpSpPr>
          <p:sp>
            <p:nvSpPr>
              <p:cNvPr id="23603"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604"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605"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606"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23607"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23608"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23609"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grpSp>
      </p:grpSp>
      <p:grpSp>
        <p:nvGrpSpPr>
          <p:cNvPr id="10" name="组合 9"/>
          <p:cNvGrpSpPr/>
          <p:nvPr/>
        </p:nvGrpSpPr>
        <p:grpSpPr>
          <a:xfrm>
            <a:off x="4744314" y="1213850"/>
            <a:ext cx="2084784" cy="1781411"/>
            <a:chOff x="5044128" y="1256625"/>
            <a:chExt cx="2216531" cy="1893986"/>
          </a:xfrm>
        </p:grpSpPr>
        <p:sp>
          <p:nvSpPr>
            <p:cNvPr id="5" name="Freeform 9"/>
            <p:cNvSpPr>
              <a:spLocks/>
            </p:cNvSpPr>
            <p:nvPr/>
          </p:nvSpPr>
          <p:spPr bwMode="auto">
            <a:xfrm>
              <a:off x="5044128"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17" name="Freeform 9"/>
            <p:cNvSpPr>
              <a:spLocks noChangeAspect="1"/>
            </p:cNvSpPr>
            <p:nvPr/>
          </p:nvSpPr>
          <p:spPr bwMode="auto">
            <a:xfrm>
              <a:off x="5346601" y="1402322"/>
              <a:ext cx="1611447" cy="137517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2"/>
            </a:solidFill>
            <a:ln w="14288" cap="flat">
              <a:noFill/>
              <a:prstDash val="solid"/>
              <a:miter lim="800000"/>
              <a:headEnd/>
              <a:tailEnd/>
            </a:ln>
            <a:effectLst>
              <a:outerShdw blurRad="127000" dist="63500" dir="2700000" algn="tl" rotWithShape="0">
                <a:prstClr val="black">
                  <a:alpha val="40000"/>
                </a:prstClr>
              </a:outerShdw>
            </a:effectLst>
          </p:spPr>
          <p:txBody>
            <a:bodyPr lIns="68271" tIns="34136" rIns="68271" bIns="34136"/>
            <a:lstStyle/>
            <a:p>
              <a:pPr defTabSz="909361">
                <a:defRPr/>
              </a:pPr>
              <a:endParaRPr lang="zh-CN" altLang="en-US" sz="1787">
                <a:solidFill>
                  <a:srgbClr val="1C1C1C"/>
                </a:solidFill>
                <a:latin typeface="Arial"/>
                <a:ea typeface="微软雅黑"/>
              </a:endParaRPr>
            </a:p>
          </p:txBody>
        </p:sp>
        <p:grpSp>
          <p:nvGrpSpPr>
            <p:cNvPr id="23585" name="组合 45"/>
            <p:cNvGrpSpPr>
              <a:grpSpLocks/>
            </p:cNvGrpSpPr>
            <p:nvPr/>
          </p:nvGrpSpPr>
          <p:grpSpPr bwMode="auto">
            <a:xfrm>
              <a:off x="5920038" y="1626100"/>
              <a:ext cx="431661" cy="356295"/>
              <a:chOff x="9478963" y="1489075"/>
              <a:chExt cx="307975" cy="257176"/>
            </a:xfrm>
          </p:grpSpPr>
          <p:sp>
            <p:nvSpPr>
              <p:cNvPr id="23598"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599"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600"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601"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602"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11" name="组合 10"/>
          <p:cNvGrpSpPr/>
          <p:nvPr/>
        </p:nvGrpSpPr>
        <p:grpSpPr>
          <a:xfrm>
            <a:off x="3541771" y="3268904"/>
            <a:ext cx="2084784" cy="1781411"/>
            <a:chOff x="3765591" y="3441547"/>
            <a:chExt cx="2216531" cy="1893986"/>
          </a:xfrm>
        </p:grpSpPr>
        <p:sp>
          <p:nvSpPr>
            <p:cNvPr id="7" name="Freeform 9"/>
            <p:cNvSpPr>
              <a:spLocks/>
            </p:cNvSpPr>
            <p:nvPr/>
          </p:nvSpPr>
          <p:spPr bwMode="auto">
            <a:xfrm>
              <a:off x="3765591" y="3441547"/>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18" name="Freeform 9"/>
            <p:cNvSpPr>
              <a:spLocks noChangeAspect="1"/>
            </p:cNvSpPr>
            <p:nvPr/>
          </p:nvSpPr>
          <p:spPr bwMode="auto">
            <a:xfrm>
              <a:off x="4069342" y="3628850"/>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4"/>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09361">
                <a:defRPr/>
              </a:pPr>
              <a:endParaRPr lang="zh-CN" altLang="en-US" sz="2352">
                <a:solidFill>
                  <a:srgbClr val="FFFFFF"/>
                </a:solidFill>
                <a:latin typeface="Arial"/>
                <a:ea typeface="方正超粗黑简体" panose="03000509000000000000" pitchFamily="65" charset="-122"/>
              </a:endParaRPr>
            </a:p>
          </p:txBody>
        </p:sp>
        <p:grpSp>
          <p:nvGrpSpPr>
            <p:cNvPr id="23586" name="组合 51"/>
            <p:cNvGrpSpPr>
              <a:grpSpLocks/>
            </p:cNvGrpSpPr>
            <p:nvPr/>
          </p:nvGrpSpPr>
          <p:grpSpPr bwMode="auto">
            <a:xfrm>
              <a:off x="4618728" y="3878881"/>
              <a:ext cx="464573" cy="416302"/>
              <a:chOff x="6942138" y="1422400"/>
              <a:chExt cx="357188" cy="323851"/>
            </a:xfrm>
          </p:grpSpPr>
          <p:sp>
            <p:nvSpPr>
              <p:cNvPr id="23591"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592"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593"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594"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595"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596"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3597"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60" name="组合 59"/>
          <p:cNvGrpSpPr/>
          <p:nvPr/>
        </p:nvGrpSpPr>
        <p:grpSpPr>
          <a:xfrm>
            <a:off x="1794080" y="1196569"/>
            <a:ext cx="501355" cy="499737"/>
            <a:chOff x="9488488" y="4192588"/>
            <a:chExt cx="341313" cy="344487"/>
          </a:xfrm>
          <a:solidFill>
            <a:schemeClr val="accent3"/>
          </a:solidFill>
        </p:grpSpPr>
        <p:sp>
          <p:nvSpPr>
            <p:cNvPr id="61" name="Freeform 48"/>
            <p:cNvSpPr>
              <a:spLocks noEditPoints="1"/>
            </p:cNvSpPr>
            <p:nvPr/>
          </p:nvSpPr>
          <p:spPr bwMode="auto">
            <a:xfrm>
              <a:off x="9567863" y="4206875"/>
              <a:ext cx="182563" cy="330200"/>
            </a:xfrm>
            <a:custGeom>
              <a:avLst/>
              <a:gdLst>
                <a:gd name="T0" fmla="*/ 35 w 70"/>
                <a:gd name="T1" fmla="*/ 126 h 126"/>
                <a:gd name="T2" fmla="*/ 0 w 70"/>
                <a:gd name="T3" fmla="*/ 63 h 126"/>
                <a:gd name="T4" fmla="*/ 35 w 70"/>
                <a:gd name="T5" fmla="*/ 0 h 126"/>
                <a:gd name="T6" fmla="*/ 70 w 70"/>
                <a:gd name="T7" fmla="*/ 63 h 126"/>
                <a:gd name="T8" fmla="*/ 35 w 70"/>
                <a:gd name="T9" fmla="*/ 126 h 126"/>
                <a:gd name="T10" fmla="*/ 35 w 70"/>
                <a:gd name="T11" fmla="*/ 6 h 126"/>
                <a:gd name="T12" fmla="*/ 6 w 70"/>
                <a:gd name="T13" fmla="*/ 63 h 126"/>
                <a:gd name="T14" fmla="*/ 35 w 70"/>
                <a:gd name="T15" fmla="*/ 120 h 126"/>
                <a:gd name="T16" fmla="*/ 64 w 70"/>
                <a:gd name="T17" fmla="*/ 63 h 126"/>
                <a:gd name="T18" fmla="*/ 35 w 70"/>
                <a:gd name="T1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62" name="Freeform 49"/>
            <p:cNvSpPr>
              <a:spLocks noEditPoints="1"/>
            </p:cNvSpPr>
            <p:nvPr/>
          </p:nvSpPr>
          <p:spPr bwMode="auto">
            <a:xfrm>
              <a:off x="9488488" y="4260850"/>
              <a:ext cx="341313" cy="219075"/>
            </a:xfrm>
            <a:custGeom>
              <a:avLst/>
              <a:gdLst>
                <a:gd name="T0" fmla="*/ 40 w 130"/>
                <a:gd name="T1" fmla="*/ 83 h 83"/>
                <a:gd name="T2" fmla="*/ 8 w 130"/>
                <a:gd name="T3" fmla="*/ 68 h 83"/>
                <a:gd name="T4" fmla="*/ 50 w 130"/>
                <a:gd name="T5" fmla="*/ 9 h 83"/>
                <a:gd name="T6" fmla="*/ 90 w 130"/>
                <a:gd name="T7" fmla="*/ 0 h 83"/>
                <a:gd name="T8" fmla="*/ 122 w 130"/>
                <a:gd name="T9" fmla="*/ 15 h 83"/>
                <a:gd name="T10" fmla="*/ 80 w 130"/>
                <a:gd name="T11" fmla="*/ 74 h 83"/>
                <a:gd name="T12" fmla="*/ 40 w 130"/>
                <a:gd name="T13" fmla="*/ 83 h 83"/>
                <a:gd name="T14" fmla="*/ 90 w 130"/>
                <a:gd name="T15" fmla="*/ 6 h 83"/>
                <a:gd name="T16" fmla="*/ 53 w 130"/>
                <a:gd name="T17" fmla="*/ 15 h 83"/>
                <a:gd name="T18" fmla="*/ 13 w 130"/>
                <a:gd name="T19" fmla="*/ 66 h 83"/>
                <a:gd name="T20" fmla="*/ 40 w 130"/>
                <a:gd name="T21" fmla="*/ 77 h 83"/>
                <a:gd name="T22" fmla="*/ 77 w 130"/>
                <a:gd name="T23" fmla="*/ 68 h 83"/>
                <a:gd name="T24" fmla="*/ 117 w 130"/>
                <a:gd name="T25" fmla="*/ 17 h 83"/>
                <a:gd name="T26" fmla="*/ 90 w 130"/>
                <a:gd name="T2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63" name="Freeform 50"/>
            <p:cNvSpPr>
              <a:spLocks noEditPoints="1"/>
            </p:cNvSpPr>
            <p:nvPr/>
          </p:nvSpPr>
          <p:spPr bwMode="auto">
            <a:xfrm>
              <a:off x="9493250" y="4267200"/>
              <a:ext cx="331788" cy="206375"/>
            </a:xfrm>
            <a:custGeom>
              <a:avLst/>
              <a:gdLst>
                <a:gd name="T0" fmla="*/ 85 w 126"/>
                <a:gd name="T1" fmla="*/ 79 h 79"/>
                <a:gd name="T2" fmla="*/ 51 w 126"/>
                <a:gd name="T3" fmla="*/ 73 h 79"/>
                <a:gd name="T4" fmla="*/ 13 w 126"/>
                <a:gd name="T5" fmla="*/ 48 h 79"/>
                <a:gd name="T6" fmla="*/ 4 w 126"/>
                <a:gd name="T7" fmla="*/ 18 h 79"/>
                <a:gd name="T8" fmla="*/ 41 w 126"/>
                <a:gd name="T9" fmla="*/ 0 h 79"/>
                <a:gd name="T10" fmla="*/ 75 w 126"/>
                <a:gd name="T11" fmla="*/ 6 h 79"/>
                <a:gd name="T12" fmla="*/ 113 w 126"/>
                <a:gd name="T13" fmla="*/ 31 h 79"/>
                <a:gd name="T14" fmla="*/ 122 w 126"/>
                <a:gd name="T15" fmla="*/ 61 h 79"/>
                <a:gd name="T16" fmla="*/ 85 w 126"/>
                <a:gd name="T17" fmla="*/ 79 h 79"/>
                <a:gd name="T18" fmla="*/ 41 w 126"/>
                <a:gd name="T19" fmla="*/ 6 h 79"/>
                <a:gd name="T20" fmla="*/ 9 w 126"/>
                <a:gd name="T21" fmla="*/ 20 h 79"/>
                <a:gd name="T22" fmla="*/ 18 w 126"/>
                <a:gd name="T23" fmla="*/ 45 h 79"/>
                <a:gd name="T24" fmla="*/ 53 w 126"/>
                <a:gd name="T25" fmla="*/ 67 h 79"/>
                <a:gd name="T26" fmla="*/ 85 w 126"/>
                <a:gd name="T27" fmla="*/ 73 h 79"/>
                <a:gd name="T28" fmla="*/ 117 w 126"/>
                <a:gd name="T29" fmla="*/ 59 h 79"/>
                <a:gd name="T30" fmla="*/ 108 w 126"/>
                <a:gd name="T31" fmla="*/ 34 h 79"/>
                <a:gd name="T32" fmla="*/ 73 w 126"/>
                <a:gd name="T33" fmla="*/ 12 h 79"/>
                <a:gd name="T34" fmla="*/ 41 w 126"/>
                <a:gd name="T35"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64" name="Oval 51"/>
            <p:cNvSpPr>
              <a:spLocks noChangeArrowheads="1"/>
            </p:cNvSpPr>
            <p:nvPr/>
          </p:nvSpPr>
          <p:spPr bwMode="auto">
            <a:xfrm>
              <a:off x="9617075" y="4329113"/>
              <a:ext cx="84138"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65" name="Oval 52"/>
            <p:cNvSpPr>
              <a:spLocks noChangeArrowheads="1"/>
            </p:cNvSpPr>
            <p:nvPr/>
          </p:nvSpPr>
          <p:spPr bwMode="auto">
            <a:xfrm>
              <a:off x="9785350"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66" name="Oval 53"/>
            <p:cNvSpPr>
              <a:spLocks noChangeArrowheads="1"/>
            </p:cNvSpPr>
            <p:nvPr/>
          </p:nvSpPr>
          <p:spPr bwMode="auto">
            <a:xfrm>
              <a:off x="9491663"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67" name="Oval 54"/>
            <p:cNvSpPr>
              <a:spLocks noChangeArrowheads="1"/>
            </p:cNvSpPr>
            <p:nvPr/>
          </p:nvSpPr>
          <p:spPr bwMode="auto">
            <a:xfrm>
              <a:off x="9637713" y="419258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nvGrpSpPr>
          <p:cNvPr id="68" name="组合 67"/>
          <p:cNvGrpSpPr/>
          <p:nvPr/>
        </p:nvGrpSpPr>
        <p:grpSpPr>
          <a:xfrm>
            <a:off x="1690393" y="2989092"/>
            <a:ext cx="561269" cy="393909"/>
            <a:chOff x="6934200" y="4259263"/>
            <a:chExt cx="373063" cy="265113"/>
          </a:xfrm>
          <a:solidFill>
            <a:schemeClr val="accent1"/>
          </a:solidFill>
        </p:grpSpPr>
        <p:sp>
          <p:nvSpPr>
            <p:cNvPr id="69" name="Oval 38"/>
            <p:cNvSpPr>
              <a:spLocks noChangeArrowheads="1"/>
            </p:cNvSpPr>
            <p:nvPr/>
          </p:nvSpPr>
          <p:spPr bwMode="auto">
            <a:xfrm>
              <a:off x="7094538" y="4395788"/>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70" name="Freeform 39"/>
            <p:cNvSpPr>
              <a:spLocks/>
            </p:cNvSpPr>
            <p:nvPr/>
          </p:nvSpPr>
          <p:spPr bwMode="auto">
            <a:xfrm>
              <a:off x="7073900" y="4449763"/>
              <a:ext cx="93663" cy="74613"/>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71" name="Oval 40"/>
            <p:cNvSpPr>
              <a:spLocks noChangeArrowheads="1"/>
            </p:cNvSpPr>
            <p:nvPr/>
          </p:nvSpPr>
          <p:spPr bwMode="auto">
            <a:xfrm>
              <a:off x="6958013" y="4395788"/>
              <a:ext cx="50800"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72" name="Freeform 41"/>
            <p:cNvSpPr>
              <a:spLocks/>
            </p:cNvSpPr>
            <p:nvPr/>
          </p:nvSpPr>
          <p:spPr bwMode="auto">
            <a:xfrm>
              <a:off x="6934200" y="4449763"/>
              <a:ext cx="96838" cy="74613"/>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73" name="Oval 42"/>
            <p:cNvSpPr>
              <a:spLocks noChangeArrowheads="1"/>
            </p:cNvSpPr>
            <p:nvPr/>
          </p:nvSpPr>
          <p:spPr bwMode="auto">
            <a:xfrm>
              <a:off x="7234238" y="4395788"/>
              <a:ext cx="49213"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74" name="Freeform 43"/>
            <p:cNvSpPr>
              <a:spLocks/>
            </p:cNvSpPr>
            <p:nvPr/>
          </p:nvSpPr>
          <p:spPr bwMode="auto">
            <a:xfrm>
              <a:off x="7210425" y="4449763"/>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75" name="Oval 44"/>
            <p:cNvSpPr>
              <a:spLocks noChangeArrowheads="1"/>
            </p:cNvSpPr>
            <p:nvPr/>
          </p:nvSpPr>
          <p:spPr bwMode="auto">
            <a:xfrm>
              <a:off x="7026275"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76" name="Freeform 45"/>
            <p:cNvSpPr>
              <a:spLocks/>
            </p:cNvSpPr>
            <p:nvPr/>
          </p:nvSpPr>
          <p:spPr bwMode="auto">
            <a:xfrm>
              <a:off x="7002463" y="4313238"/>
              <a:ext cx="96838" cy="74613"/>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77" name="Oval 46"/>
            <p:cNvSpPr>
              <a:spLocks noChangeArrowheads="1"/>
            </p:cNvSpPr>
            <p:nvPr/>
          </p:nvSpPr>
          <p:spPr bwMode="auto">
            <a:xfrm>
              <a:off x="7162800"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78" name="Freeform 47"/>
            <p:cNvSpPr>
              <a:spLocks/>
            </p:cNvSpPr>
            <p:nvPr/>
          </p:nvSpPr>
          <p:spPr bwMode="auto">
            <a:xfrm>
              <a:off x="7142163" y="4313238"/>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nvGrpSpPr>
          <p:cNvPr id="85" name="组合 84"/>
          <p:cNvGrpSpPr/>
          <p:nvPr/>
        </p:nvGrpSpPr>
        <p:grpSpPr>
          <a:xfrm>
            <a:off x="6915117" y="1255133"/>
            <a:ext cx="406118" cy="334920"/>
            <a:chOff x="9478963" y="1489075"/>
            <a:chExt cx="307975" cy="257176"/>
          </a:xfrm>
          <a:solidFill>
            <a:schemeClr val="accent2"/>
          </a:solidFill>
        </p:grpSpPr>
        <p:sp>
          <p:nvSpPr>
            <p:cNvPr id="86" name="Freeform 26"/>
            <p:cNvSpPr>
              <a:spLocks/>
            </p:cNvSpPr>
            <p:nvPr/>
          </p:nvSpPr>
          <p:spPr bwMode="auto">
            <a:xfrm>
              <a:off x="9478963" y="1706563"/>
              <a:ext cx="307975" cy="39688"/>
            </a:xfrm>
            <a:custGeom>
              <a:avLst/>
              <a:gdLst>
                <a:gd name="T0" fmla="*/ 118 w 118"/>
                <a:gd name="T1" fmla="*/ 7 h 15"/>
                <a:gd name="T2" fmla="*/ 110 w 118"/>
                <a:gd name="T3" fmla="*/ 15 h 15"/>
                <a:gd name="T4" fmla="*/ 7 w 118"/>
                <a:gd name="T5" fmla="*/ 15 h 15"/>
                <a:gd name="T6" fmla="*/ 0 w 118"/>
                <a:gd name="T7" fmla="*/ 7 h 15"/>
                <a:gd name="T8" fmla="*/ 7 w 118"/>
                <a:gd name="T9" fmla="*/ 0 h 15"/>
                <a:gd name="T10" fmla="*/ 110 w 118"/>
                <a:gd name="T11" fmla="*/ 0 h 15"/>
                <a:gd name="T12" fmla="*/ 118 w 118"/>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87" name="Freeform 27"/>
            <p:cNvSpPr>
              <a:spLocks/>
            </p:cNvSpPr>
            <p:nvPr/>
          </p:nvSpPr>
          <p:spPr bwMode="auto">
            <a:xfrm>
              <a:off x="9504363" y="1562100"/>
              <a:ext cx="41275"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88" name="Freeform 28"/>
            <p:cNvSpPr>
              <a:spLocks/>
            </p:cNvSpPr>
            <p:nvPr/>
          </p:nvSpPr>
          <p:spPr bwMode="auto">
            <a:xfrm>
              <a:off x="9577388" y="1525588"/>
              <a:ext cx="42863" cy="160338"/>
            </a:xfrm>
            <a:custGeom>
              <a:avLst/>
              <a:gdLst>
                <a:gd name="T0" fmla="*/ 8 w 16"/>
                <a:gd name="T1" fmla="*/ 61 h 61"/>
                <a:gd name="T2" fmla="*/ 0 w 16"/>
                <a:gd name="T3" fmla="*/ 53 h 61"/>
                <a:gd name="T4" fmla="*/ 0 w 16"/>
                <a:gd name="T5" fmla="*/ 8 h 61"/>
                <a:gd name="T6" fmla="*/ 8 w 16"/>
                <a:gd name="T7" fmla="*/ 0 h 61"/>
                <a:gd name="T8" fmla="*/ 16 w 16"/>
                <a:gd name="T9" fmla="*/ 8 h 61"/>
                <a:gd name="T10" fmla="*/ 16 w 16"/>
                <a:gd name="T11" fmla="*/ 53 h 61"/>
                <a:gd name="T12" fmla="*/ 8 w 1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89" name="Freeform 29"/>
            <p:cNvSpPr>
              <a:spLocks/>
            </p:cNvSpPr>
            <p:nvPr/>
          </p:nvSpPr>
          <p:spPr bwMode="auto">
            <a:xfrm>
              <a:off x="9652000" y="1489075"/>
              <a:ext cx="38100" cy="196850"/>
            </a:xfrm>
            <a:custGeom>
              <a:avLst/>
              <a:gdLst>
                <a:gd name="T0" fmla="*/ 8 w 15"/>
                <a:gd name="T1" fmla="*/ 75 h 75"/>
                <a:gd name="T2" fmla="*/ 0 w 15"/>
                <a:gd name="T3" fmla="*/ 67 h 75"/>
                <a:gd name="T4" fmla="*/ 0 w 15"/>
                <a:gd name="T5" fmla="*/ 8 h 75"/>
                <a:gd name="T6" fmla="*/ 8 w 15"/>
                <a:gd name="T7" fmla="*/ 0 h 75"/>
                <a:gd name="T8" fmla="*/ 15 w 15"/>
                <a:gd name="T9" fmla="*/ 8 h 75"/>
                <a:gd name="T10" fmla="*/ 15 w 15"/>
                <a:gd name="T11" fmla="*/ 67 h 75"/>
                <a:gd name="T12" fmla="*/ 8 w 1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0" name="Freeform 30"/>
            <p:cNvSpPr>
              <a:spLocks/>
            </p:cNvSpPr>
            <p:nvPr/>
          </p:nvSpPr>
          <p:spPr bwMode="auto">
            <a:xfrm>
              <a:off x="9725025" y="1498600"/>
              <a:ext cx="39688" cy="187325"/>
            </a:xfrm>
            <a:custGeom>
              <a:avLst/>
              <a:gdLst>
                <a:gd name="T0" fmla="*/ 7 w 15"/>
                <a:gd name="T1" fmla="*/ 71 h 71"/>
                <a:gd name="T2" fmla="*/ 0 w 15"/>
                <a:gd name="T3" fmla="*/ 63 h 71"/>
                <a:gd name="T4" fmla="*/ 0 w 15"/>
                <a:gd name="T5" fmla="*/ 8 h 71"/>
                <a:gd name="T6" fmla="*/ 7 w 15"/>
                <a:gd name="T7" fmla="*/ 0 h 71"/>
                <a:gd name="T8" fmla="*/ 15 w 15"/>
                <a:gd name="T9" fmla="*/ 8 h 71"/>
                <a:gd name="T10" fmla="*/ 15 w 15"/>
                <a:gd name="T11" fmla="*/ 63 h 71"/>
                <a:gd name="T12" fmla="*/ 7 w 15"/>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nvGrpSpPr>
          <p:cNvPr id="91" name="组合 90"/>
          <p:cNvGrpSpPr/>
          <p:nvPr/>
        </p:nvGrpSpPr>
        <p:grpSpPr>
          <a:xfrm>
            <a:off x="6922121" y="2991315"/>
            <a:ext cx="437435" cy="391687"/>
            <a:chOff x="6942138" y="1422400"/>
            <a:chExt cx="357188" cy="323851"/>
          </a:xfrm>
          <a:solidFill>
            <a:schemeClr val="accent4"/>
          </a:solidFill>
        </p:grpSpPr>
        <p:sp>
          <p:nvSpPr>
            <p:cNvPr id="92" name="Freeform 31"/>
            <p:cNvSpPr>
              <a:spLocks/>
            </p:cNvSpPr>
            <p:nvPr/>
          </p:nvSpPr>
          <p:spPr bwMode="auto">
            <a:xfrm>
              <a:off x="6942138" y="1706563"/>
              <a:ext cx="357188" cy="39688"/>
            </a:xfrm>
            <a:custGeom>
              <a:avLst/>
              <a:gdLst>
                <a:gd name="T0" fmla="*/ 136 w 136"/>
                <a:gd name="T1" fmla="*/ 7 h 15"/>
                <a:gd name="T2" fmla="*/ 128 w 136"/>
                <a:gd name="T3" fmla="*/ 15 h 15"/>
                <a:gd name="T4" fmla="*/ 8 w 136"/>
                <a:gd name="T5" fmla="*/ 15 h 15"/>
                <a:gd name="T6" fmla="*/ 0 w 136"/>
                <a:gd name="T7" fmla="*/ 7 h 15"/>
                <a:gd name="T8" fmla="*/ 8 w 136"/>
                <a:gd name="T9" fmla="*/ 0 h 15"/>
                <a:gd name="T10" fmla="*/ 128 w 136"/>
                <a:gd name="T11" fmla="*/ 0 h 15"/>
                <a:gd name="T12" fmla="*/ 136 w 136"/>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3" name="Freeform 32"/>
            <p:cNvSpPr>
              <a:spLocks/>
            </p:cNvSpPr>
            <p:nvPr/>
          </p:nvSpPr>
          <p:spPr bwMode="auto">
            <a:xfrm>
              <a:off x="6986588"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4" name="Freeform 33"/>
            <p:cNvSpPr>
              <a:spLocks/>
            </p:cNvSpPr>
            <p:nvPr/>
          </p:nvSpPr>
          <p:spPr bwMode="auto">
            <a:xfrm>
              <a:off x="7062788" y="1562100"/>
              <a:ext cx="39688" cy="123825"/>
            </a:xfrm>
            <a:custGeom>
              <a:avLst/>
              <a:gdLst>
                <a:gd name="T0" fmla="*/ 8 w 15"/>
                <a:gd name="T1" fmla="*/ 47 h 47"/>
                <a:gd name="T2" fmla="*/ 0 w 15"/>
                <a:gd name="T3" fmla="*/ 39 h 47"/>
                <a:gd name="T4" fmla="*/ 0 w 15"/>
                <a:gd name="T5" fmla="*/ 8 h 47"/>
                <a:gd name="T6" fmla="*/ 8 w 15"/>
                <a:gd name="T7" fmla="*/ 0 h 47"/>
                <a:gd name="T8" fmla="*/ 15 w 15"/>
                <a:gd name="T9" fmla="*/ 8 h 47"/>
                <a:gd name="T10" fmla="*/ 15 w 15"/>
                <a:gd name="T11" fmla="*/ 39 h 47"/>
                <a:gd name="T12" fmla="*/ 8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5" name="Freeform 34"/>
            <p:cNvSpPr>
              <a:spLocks/>
            </p:cNvSpPr>
            <p:nvPr/>
          </p:nvSpPr>
          <p:spPr bwMode="auto">
            <a:xfrm>
              <a:off x="7138988" y="1562100"/>
              <a:ext cx="39688" cy="123825"/>
            </a:xfrm>
            <a:custGeom>
              <a:avLst/>
              <a:gdLst>
                <a:gd name="T0" fmla="*/ 7 w 15"/>
                <a:gd name="T1" fmla="*/ 47 h 47"/>
                <a:gd name="T2" fmla="*/ 0 w 15"/>
                <a:gd name="T3" fmla="*/ 39 h 47"/>
                <a:gd name="T4" fmla="*/ 0 w 15"/>
                <a:gd name="T5" fmla="*/ 8 h 47"/>
                <a:gd name="T6" fmla="*/ 7 w 15"/>
                <a:gd name="T7" fmla="*/ 0 h 47"/>
                <a:gd name="T8" fmla="*/ 15 w 15"/>
                <a:gd name="T9" fmla="*/ 8 h 47"/>
                <a:gd name="T10" fmla="*/ 15 w 15"/>
                <a:gd name="T11" fmla="*/ 39 h 47"/>
                <a:gd name="T12" fmla="*/ 7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6" name="Freeform 35"/>
            <p:cNvSpPr>
              <a:spLocks/>
            </p:cNvSpPr>
            <p:nvPr/>
          </p:nvSpPr>
          <p:spPr bwMode="auto">
            <a:xfrm>
              <a:off x="7212013"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7" name="Freeform 36"/>
            <p:cNvSpPr>
              <a:spLocks/>
            </p:cNvSpPr>
            <p:nvPr/>
          </p:nvSpPr>
          <p:spPr bwMode="auto">
            <a:xfrm>
              <a:off x="7010400" y="1422400"/>
              <a:ext cx="220663" cy="66675"/>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8" name="Freeform 37"/>
            <p:cNvSpPr>
              <a:spLocks/>
            </p:cNvSpPr>
            <p:nvPr/>
          </p:nvSpPr>
          <p:spPr bwMode="auto">
            <a:xfrm>
              <a:off x="6962775" y="1509713"/>
              <a:ext cx="315913" cy="41275"/>
            </a:xfrm>
            <a:custGeom>
              <a:avLst/>
              <a:gdLst>
                <a:gd name="T0" fmla="*/ 120 w 120"/>
                <a:gd name="T1" fmla="*/ 8 h 16"/>
                <a:gd name="T2" fmla="*/ 112 w 120"/>
                <a:gd name="T3" fmla="*/ 16 h 16"/>
                <a:gd name="T4" fmla="*/ 8 w 120"/>
                <a:gd name="T5" fmla="*/ 16 h 16"/>
                <a:gd name="T6" fmla="*/ 0 w 120"/>
                <a:gd name="T7" fmla="*/ 8 h 16"/>
                <a:gd name="T8" fmla="*/ 8 w 120"/>
                <a:gd name="T9" fmla="*/ 0 h 16"/>
                <a:gd name="T10" fmla="*/ 112 w 120"/>
                <a:gd name="T11" fmla="*/ 0 h 16"/>
                <a:gd name="T12" fmla="*/ 120 w 1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sp>
        <p:nvSpPr>
          <p:cNvPr id="99" name="矩形 47"/>
          <p:cNvSpPr>
            <a:spLocks noChangeArrowheads="1"/>
          </p:cNvSpPr>
          <p:nvPr/>
        </p:nvSpPr>
        <p:spPr bwMode="auto">
          <a:xfrm>
            <a:off x="738519"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0" name="矩形 47"/>
          <p:cNvSpPr>
            <a:spLocks noChangeArrowheads="1"/>
          </p:cNvSpPr>
          <p:nvPr/>
        </p:nvSpPr>
        <p:spPr bwMode="auto">
          <a:xfrm>
            <a:off x="738519"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1" name="矩形 47"/>
          <p:cNvSpPr>
            <a:spLocks noChangeArrowheads="1"/>
          </p:cNvSpPr>
          <p:nvPr/>
        </p:nvSpPr>
        <p:spPr bwMode="auto">
          <a:xfrm>
            <a:off x="6786665"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2" name="矩形 47"/>
          <p:cNvSpPr>
            <a:spLocks noChangeArrowheads="1"/>
          </p:cNvSpPr>
          <p:nvPr/>
        </p:nvSpPr>
        <p:spPr bwMode="auto">
          <a:xfrm>
            <a:off x="6786665"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extLst>
      <p:ext uri="{BB962C8B-B14F-4D97-AF65-F5344CB8AC3E}">
        <p14:creationId xmlns:p14="http://schemas.microsoft.com/office/powerpoint/2010/main" val="119165975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strVal val="4/3*#ppt_w"/>
                                          </p:val>
                                        </p:tav>
                                        <p:tav tm="100000">
                                          <p:val>
                                            <p:strVal val="#ppt_w"/>
                                          </p:val>
                                        </p:tav>
                                      </p:tavLst>
                                    </p:anim>
                                    <p:anim calcmode="lin" valueType="num">
                                      <p:cBhvr>
                                        <p:cTn id="8" dur="250" fill="hold"/>
                                        <p:tgtEl>
                                          <p:spTgt spid="3"/>
                                        </p:tgtEl>
                                        <p:attrNameLst>
                                          <p:attrName>ppt_h</p:attrName>
                                        </p:attrNameLst>
                                      </p:cBhvr>
                                      <p:tavLst>
                                        <p:tav tm="0">
                                          <p:val>
                                            <p:strVal val="4/3*#ppt_h"/>
                                          </p:val>
                                        </p:tav>
                                        <p:tav tm="100000">
                                          <p:val>
                                            <p:strVal val="#ppt_h"/>
                                          </p:val>
                                        </p:tav>
                                      </p:tavLst>
                                    </p:anim>
                                  </p:childTnLst>
                                </p:cTn>
                              </p:par>
                            </p:childTnLst>
                          </p:cTn>
                        </p:par>
                        <p:par>
                          <p:cTn id="9" fill="hold">
                            <p:stCondLst>
                              <p:cond delay="250"/>
                            </p:stCondLst>
                            <p:childTnLst>
                              <p:par>
                                <p:cTn id="10" presetID="2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5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25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fade">
                                      <p:cBhvr>
                                        <p:cTn id="22" dur="250"/>
                                        <p:tgtEl>
                                          <p:spTgt spid="101"/>
                                        </p:tgtEl>
                                      </p:cBhvr>
                                    </p:animEffect>
                                  </p:childTnLst>
                                </p:cTn>
                              </p:par>
                            </p:childTnLst>
                          </p:cTn>
                        </p:par>
                        <p:par>
                          <p:cTn id="23" fill="hold">
                            <p:stCondLst>
                              <p:cond delay="500"/>
                            </p:stCondLst>
                            <p:childTnLst>
                              <p:par>
                                <p:cTn id="24" presetID="2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250" fill="hold"/>
                                        <p:tgtEl>
                                          <p:spTgt spid="8"/>
                                        </p:tgtEl>
                                        <p:attrNameLst>
                                          <p:attrName>ppt_w</p:attrName>
                                        </p:attrNameLst>
                                      </p:cBhvr>
                                      <p:tavLst>
                                        <p:tav tm="0">
                                          <p:val>
                                            <p:fltVal val="0"/>
                                          </p:val>
                                        </p:tav>
                                        <p:tav tm="100000">
                                          <p:val>
                                            <p:strVal val="#ppt_w"/>
                                          </p:val>
                                        </p:tav>
                                      </p:tavLst>
                                    </p:anim>
                                    <p:anim calcmode="lin" valueType="num">
                                      <p:cBhvr>
                                        <p:cTn id="27" dur="250" fill="hold"/>
                                        <p:tgtEl>
                                          <p:spTgt spid="8"/>
                                        </p:tgtEl>
                                        <p:attrNameLst>
                                          <p:attrName>ppt_h</p:attrName>
                                        </p:attrNameLst>
                                      </p:cBhvr>
                                      <p:tavLst>
                                        <p:tav tm="0">
                                          <p:val>
                                            <p:fltVal val="0"/>
                                          </p:val>
                                        </p:tav>
                                        <p:tav tm="100000">
                                          <p:val>
                                            <p:strVal val="#ppt_h"/>
                                          </p:val>
                                        </p:tav>
                                      </p:tavLst>
                                    </p:anim>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250"/>
                                        <p:tgtEl>
                                          <p:spTgt spid="25"/>
                                        </p:tgtEl>
                                      </p:cBhvr>
                                    </p:animEffect>
                                  </p:childTnLst>
                                </p:cTn>
                              </p:par>
                              <p:par>
                                <p:cTn id="31" presetID="10"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250"/>
                                        <p:tgtEl>
                                          <p:spTgt spid="6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250"/>
                                        <p:tgtEl>
                                          <p:spTgt spid="100"/>
                                        </p:tgtEl>
                                      </p:cBhvr>
                                    </p:animEffect>
                                  </p:childTnLst>
                                </p:cTn>
                              </p:par>
                            </p:childTnLst>
                          </p:cTn>
                        </p:par>
                        <p:par>
                          <p:cTn id="37" fill="hold">
                            <p:stCondLst>
                              <p:cond delay="750"/>
                            </p:stCondLst>
                            <p:childTnLst>
                              <p:par>
                                <p:cTn id="38" presetID="23" presetClass="entr" presetSubtype="16"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250" fill="hold"/>
                                        <p:tgtEl>
                                          <p:spTgt spid="2"/>
                                        </p:tgtEl>
                                        <p:attrNameLst>
                                          <p:attrName>ppt_w</p:attrName>
                                        </p:attrNameLst>
                                      </p:cBhvr>
                                      <p:tavLst>
                                        <p:tav tm="0">
                                          <p:val>
                                            <p:fltVal val="0"/>
                                          </p:val>
                                        </p:tav>
                                        <p:tav tm="100000">
                                          <p:val>
                                            <p:strVal val="#ppt_w"/>
                                          </p:val>
                                        </p:tav>
                                      </p:tavLst>
                                    </p:anim>
                                    <p:anim calcmode="lin" valueType="num">
                                      <p:cBhvr>
                                        <p:cTn id="41" dur="250" fill="hold"/>
                                        <p:tgtEl>
                                          <p:spTgt spid="2"/>
                                        </p:tgtEl>
                                        <p:attrNameLst>
                                          <p:attrName>ppt_h</p:attrName>
                                        </p:attrNameLst>
                                      </p:cBhvr>
                                      <p:tavLst>
                                        <p:tav tm="0">
                                          <p:val>
                                            <p:fltVal val="0"/>
                                          </p:val>
                                        </p:tav>
                                        <p:tav tm="100000">
                                          <p:val>
                                            <p:strVal val="#ppt_h"/>
                                          </p:val>
                                        </p:tav>
                                      </p:tavLst>
                                    </p:anim>
                                  </p:childTnLst>
                                </p:cTn>
                              </p:par>
                              <p:par>
                                <p:cTn id="42" presetID="10" presetClass="entr" presetSubtype="0" fill="hold"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250"/>
                                        <p:tgtEl>
                                          <p:spTgt spid="6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25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9"/>
                                        </p:tgtEl>
                                        <p:attrNameLst>
                                          <p:attrName>style.visibility</p:attrName>
                                        </p:attrNameLst>
                                      </p:cBhvr>
                                      <p:to>
                                        <p:strVal val="visible"/>
                                      </p:to>
                                    </p:set>
                                    <p:animEffect transition="in" filter="fade">
                                      <p:cBhvr>
                                        <p:cTn id="50" dur="250"/>
                                        <p:tgtEl>
                                          <p:spTgt spid="99"/>
                                        </p:tgtEl>
                                      </p:cBhvr>
                                    </p:animEffect>
                                  </p:childTnLst>
                                </p:cTn>
                              </p:par>
                            </p:childTnLst>
                          </p:cTn>
                        </p:par>
                        <p:par>
                          <p:cTn id="51" fill="hold">
                            <p:stCondLst>
                              <p:cond delay="1000"/>
                            </p:stCondLst>
                            <p:childTnLst>
                              <p:par>
                                <p:cTn id="52" presetID="23" presetClass="entr" presetSubtype="16"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250" fill="hold"/>
                                        <p:tgtEl>
                                          <p:spTgt spid="11"/>
                                        </p:tgtEl>
                                        <p:attrNameLst>
                                          <p:attrName>ppt_w</p:attrName>
                                        </p:attrNameLst>
                                      </p:cBhvr>
                                      <p:tavLst>
                                        <p:tav tm="0">
                                          <p:val>
                                            <p:fltVal val="0"/>
                                          </p:val>
                                        </p:tav>
                                        <p:tav tm="100000">
                                          <p:val>
                                            <p:strVal val="#ppt_w"/>
                                          </p:val>
                                        </p:tav>
                                      </p:tavLst>
                                    </p:anim>
                                    <p:anim calcmode="lin" valueType="num">
                                      <p:cBhvr>
                                        <p:cTn id="55" dur="250" fill="hold"/>
                                        <p:tgtEl>
                                          <p:spTgt spid="11"/>
                                        </p:tgtEl>
                                        <p:attrNameLst>
                                          <p:attrName>ppt_h</p:attrName>
                                        </p:attrNameLst>
                                      </p:cBhvr>
                                      <p:tavLst>
                                        <p:tav tm="0">
                                          <p:val>
                                            <p:fltVal val="0"/>
                                          </p:val>
                                        </p:tav>
                                        <p:tav tm="100000">
                                          <p:val>
                                            <p:strVal val="#ppt_h"/>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25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fade">
                                      <p:cBhvr>
                                        <p:cTn id="61" dur="250"/>
                                        <p:tgtEl>
                                          <p:spTgt spid="9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fade">
                                      <p:cBhvr>
                                        <p:cTn id="64" dur="25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1" grpId="0"/>
      <p:bldP spid="23" grpId="0"/>
      <p:bldP spid="25" grpId="0"/>
      <p:bldP spid="99" grpId="0"/>
      <p:bldP spid="100" grpId="0"/>
      <p:bldP spid="101" grpId="0"/>
      <p:bldP spid="10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96802" y="1460171"/>
            <a:ext cx="1776600" cy="1754552"/>
            <a:chOff x="1166113" y="1950595"/>
            <a:chExt cx="1888871" cy="1865430"/>
          </a:xfrm>
        </p:grpSpPr>
        <p:sp>
          <p:nvSpPr>
            <p:cNvPr id="7" name="泪滴形 6"/>
            <p:cNvSpPr/>
            <p:nvPr/>
          </p:nvSpPr>
          <p:spPr>
            <a:xfrm rot="18900000" flipH="1">
              <a:off x="1166113" y="1950595"/>
              <a:ext cx="1888871" cy="1865430"/>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13" name="泪滴形 12"/>
            <p:cNvSpPr/>
            <p:nvPr/>
          </p:nvSpPr>
          <p:spPr>
            <a:xfrm rot="18900000" flipH="1">
              <a:off x="1224726" y="2022128"/>
              <a:ext cx="1745629" cy="1722715"/>
            </a:xfrm>
            <a:prstGeom prst="teardrop">
              <a:avLst/>
            </a:prstGeom>
            <a:solidFill>
              <a:schemeClr val="accent3"/>
            </a:solidFill>
            <a:ln w="14288" cap="flat">
              <a:noFill/>
              <a:prstDash val="solid"/>
              <a:miter lim="800000"/>
              <a:headEnd/>
              <a:tailEnd/>
            </a:ln>
            <a:effectLst/>
          </p:spPr>
          <p:txBody>
            <a:bodyPr lIns="68271" tIns="34136" rIns="68271" bIns="34136"/>
            <a:lstStyle/>
            <a:p>
              <a:pPr defTabSz="909361">
                <a:defRPr/>
              </a:pPr>
              <a:endParaRPr lang="zh-CN" altLang="en-US" sz="1787">
                <a:solidFill>
                  <a:srgbClr val="1C1C1C"/>
                </a:solidFill>
                <a:latin typeface="Arial"/>
                <a:ea typeface="微软雅黑"/>
              </a:endParaRPr>
            </a:p>
          </p:txBody>
        </p:sp>
        <p:grpSp>
          <p:nvGrpSpPr>
            <p:cNvPr id="21" name="组合 20"/>
            <p:cNvGrpSpPr>
              <a:grpSpLocks noChangeAspect="1"/>
            </p:cNvGrpSpPr>
            <p:nvPr/>
          </p:nvGrpSpPr>
          <p:grpSpPr>
            <a:xfrm>
              <a:off x="1720429" y="2197756"/>
              <a:ext cx="717653" cy="544827"/>
              <a:chOff x="8204201" y="339725"/>
              <a:chExt cx="954087" cy="733425"/>
            </a:xfrm>
            <a:solidFill>
              <a:schemeClr val="bg1"/>
            </a:solidFill>
          </p:grpSpPr>
          <p:sp>
            <p:nvSpPr>
              <p:cNvPr id="22"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3"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sp>
          <p:nvSpPr>
            <p:cNvPr id="42006" name="文本框 27"/>
            <p:cNvSpPr txBox="1">
              <a:spLocks noChangeArrowheads="1"/>
            </p:cNvSpPr>
            <p:nvPr/>
          </p:nvSpPr>
          <p:spPr bwMode="auto">
            <a:xfrm>
              <a:off x="1356845"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09361">
                <a:defRPr/>
              </a:pPr>
              <a:r>
                <a:rPr lang="zh-CN" altLang="en-US" sz="2352" dirty="0">
                  <a:solidFill>
                    <a:srgbClr val="FFFFFF"/>
                  </a:solidFill>
                  <a:latin typeface="微软雅黑"/>
                  <a:sym typeface="宋体" panose="02010600030101010101" pitchFamily="2" charset="-122"/>
                </a:rPr>
                <a:t>添加标题</a:t>
              </a:r>
            </a:p>
          </p:txBody>
        </p:sp>
      </p:grpSp>
      <p:grpSp>
        <p:nvGrpSpPr>
          <p:cNvPr id="6" name="组合 5"/>
          <p:cNvGrpSpPr/>
          <p:nvPr/>
        </p:nvGrpSpPr>
        <p:grpSpPr>
          <a:xfrm>
            <a:off x="2691062" y="1460302"/>
            <a:ext cx="1776335" cy="1754290"/>
            <a:chOff x="2861122" y="1950734"/>
            <a:chExt cx="1888589" cy="1865151"/>
          </a:xfrm>
        </p:grpSpPr>
        <p:sp>
          <p:nvSpPr>
            <p:cNvPr id="3" name="椭圆 2"/>
            <p:cNvSpPr/>
            <p:nvPr/>
          </p:nvSpPr>
          <p:spPr>
            <a:xfrm>
              <a:off x="2861122"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1993" name="椭圆 13"/>
            <p:cNvSpPr>
              <a:spLocks noChangeArrowheads="1"/>
            </p:cNvSpPr>
            <p:nvPr/>
          </p:nvSpPr>
          <p:spPr bwMode="auto">
            <a:xfrm>
              <a:off x="2933012" y="2021504"/>
              <a:ext cx="1744363" cy="1722715"/>
            </a:xfrm>
            <a:prstGeom prst="ellipse">
              <a:avLst/>
            </a:prstGeom>
            <a:solidFill>
              <a:schemeClr val="accent1"/>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42002" name="Freeform 5"/>
            <p:cNvSpPr>
              <a:spLocks noEditPoints="1"/>
            </p:cNvSpPr>
            <p:nvPr/>
          </p:nvSpPr>
          <p:spPr bwMode="auto">
            <a:xfrm>
              <a:off x="3612782" y="2099013"/>
              <a:ext cx="346847" cy="565071"/>
            </a:xfrm>
            <a:custGeom>
              <a:avLst/>
              <a:gdLst>
                <a:gd name="T0" fmla="*/ 402997 w 237"/>
                <a:gd name="T1" fmla="*/ 0 h 393"/>
                <a:gd name="T2" fmla="*/ 29309 w 237"/>
                <a:gd name="T3" fmla="*/ 0 h 393"/>
                <a:gd name="T4" fmla="*/ 0 w 237"/>
                <a:gd name="T5" fmla="*/ 31039 h 393"/>
                <a:gd name="T6" fmla="*/ 0 w 237"/>
                <a:gd name="T7" fmla="*/ 688338 h 393"/>
                <a:gd name="T8" fmla="*/ 29309 w 237"/>
                <a:gd name="T9" fmla="*/ 717551 h 393"/>
                <a:gd name="T10" fmla="*/ 402997 w 237"/>
                <a:gd name="T11" fmla="*/ 717551 h 393"/>
                <a:gd name="T12" fmla="*/ 434138 w 237"/>
                <a:gd name="T13" fmla="*/ 688338 h 393"/>
                <a:gd name="T14" fmla="*/ 434138 w 237"/>
                <a:gd name="T15" fmla="*/ 31039 h 393"/>
                <a:gd name="T16" fmla="*/ 402997 w 237"/>
                <a:gd name="T17" fmla="*/ 0 h 393"/>
                <a:gd name="T18" fmla="*/ 181349 w 237"/>
                <a:gd name="T19" fmla="*/ 20084 h 393"/>
                <a:gd name="T20" fmla="*/ 252789 w 237"/>
                <a:gd name="T21" fmla="*/ 20084 h 393"/>
                <a:gd name="T22" fmla="*/ 261948 w 237"/>
                <a:gd name="T23" fmla="*/ 29213 h 393"/>
                <a:gd name="T24" fmla="*/ 252789 w 237"/>
                <a:gd name="T25" fmla="*/ 38342 h 393"/>
                <a:gd name="T26" fmla="*/ 181349 w 237"/>
                <a:gd name="T27" fmla="*/ 38342 h 393"/>
                <a:gd name="T28" fmla="*/ 172190 w 237"/>
                <a:gd name="T29" fmla="*/ 29213 h 393"/>
                <a:gd name="T30" fmla="*/ 181349 w 237"/>
                <a:gd name="T31" fmla="*/ 20084 h 393"/>
                <a:gd name="T32" fmla="*/ 216153 w 237"/>
                <a:gd name="T33" fmla="*/ 699293 h 393"/>
                <a:gd name="T34" fmla="*/ 175853 w 237"/>
                <a:gd name="T35" fmla="*/ 657299 h 393"/>
                <a:gd name="T36" fmla="*/ 216153 w 237"/>
                <a:gd name="T37" fmla="*/ 617130 h 393"/>
                <a:gd name="T38" fmla="*/ 258285 w 237"/>
                <a:gd name="T39" fmla="*/ 657299 h 393"/>
                <a:gd name="T40" fmla="*/ 216153 w 237"/>
                <a:gd name="T41" fmla="*/ 699293 h 393"/>
                <a:gd name="T42" fmla="*/ 415820 w 237"/>
                <a:gd name="T43" fmla="*/ 567833 h 393"/>
                <a:gd name="T44" fmla="*/ 382847 w 237"/>
                <a:gd name="T45" fmla="*/ 597046 h 393"/>
                <a:gd name="T46" fmla="*/ 49459 w 237"/>
                <a:gd name="T47" fmla="*/ 597046 h 393"/>
                <a:gd name="T48" fmla="*/ 18318 w 237"/>
                <a:gd name="T49" fmla="*/ 567833 h 393"/>
                <a:gd name="T50" fmla="*/ 18318 w 237"/>
                <a:gd name="T51" fmla="*/ 96769 h 393"/>
                <a:gd name="T52" fmla="*/ 49459 w 237"/>
                <a:gd name="T53" fmla="*/ 67556 h 393"/>
                <a:gd name="T54" fmla="*/ 382847 w 237"/>
                <a:gd name="T55" fmla="*/ 67556 h 393"/>
                <a:gd name="T56" fmla="*/ 415820 w 237"/>
                <a:gd name="T57" fmla="*/ 96769 h 393"/>
                <a:gd name="T58" fmla="*/ 415820 w 237"/>
                <a:gd name="T59" fmla="*/ 567833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2007" name="文本框 28"/>
            <p:cNvSpPr txBox="1">
              <a:spLocks noChangeArrowheads="1"/>
            </p:cNvSpPr>
            <p:nvPr/>
          </p:nvSpPr>
          <p:spPr bwMode="auto">
            <a:xfrm>
              <a:off x="3060067"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09361">
                <a:defRPr/>
              </a:pPr>
              <a:r>
                <a:rPr lang="zh-CN" altLang="en-US" sz="2352" dirty="0">
                  <a:solidFill>
                    <a:srgbClr val="FFFFFF"/>
                  </a:solidFill>
                  <a:latin typeface="微软雅黑"/>
                  <a:sym typeface="宋体" panose="02010600030101010101" pitchFamily="2" charset="-122"/>
                </a:rPr>
                <a:t>添加标题</a:t>
              </a:r>
            </a:p>
          </p:txBody>
        </p:sp>
      </p:grpSp>
      <p:grpSp>
        <p:nvGrpSpPr>
          <p:cNvPr id="8" name="组合 7"/>
          <p:cNvGrpSpPr/>
          <p:nvPr/>
        </p:nvGrpSpPr>
        <p:grpSpPr>
          <a:xfrm>
            <a:off x="4285057" y="1460302"/>
            <a:ext cx="1776335" cy="1754290"/>
            <a:chOff x="4555849" y="1950734"/>
            <a:chExt cx="1888589" cy="1865151"/>
          </a:xfrm>
        </p:grpSpPr>
        <p:sp>
          <p:nvSpPr>
            <p:cNvPr id="4" name="椭圆 3"/>
            <p:cNvSpPr/>
            <p:nvPr/>
          </p:nvSpPr>
          <p:spPr>
            <a:xfrm>
              <a:off x="4555849"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1997" name="椭圆 16"/>
            <p:cNvSpPr>
              <a:spLocks noChangeArrowheads="1"/>
            </p:cNvSpPr>
            <p:nvPr/>
          </p:nvSpPr>
          <p:spPr bwMode="auto">
            <a:xfrm>
              <a:off x="4628006" y="2021504"/>
              <a:ext cx="1744363" cy="1722715"/>
            </a:xfrm>
            <a:prstGeom prst="ellipse">
              <a:avLst/>
            </a:prstGeom>
            <a:solidFill>
              <a:schemeClr val="accent2"/>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grpSp>
          <p:nvGrpSpPr>
            <p:cNvPr id="24" name="组合 23"/>
            <p:cNvGrpSpPr>
              <a:grpSpLocks noChangeAspect="1"/>
            </p:cNvGrpSpPr>
            <p:nvPr/>
          </p:nvGrpSpPr>
          <p:grpSpPr>
            <a:xfrm>
              <a:off x="5143453" y="2117538"/>
              <a:ext cx="598455" cy="506029"/>
              <a:chOff x="2162176" y="-104775"/>
              <a:chExt cx="1655763" cy="1417638"/>
            </a:xfrm>
            <a:solidFill>
              <a:schemeClr val="bg1"/>
            </a:solidFill>
          </p:grpSpPr>
          <p:sp>
            <p:nvSpPr>
              <p:cNvPr id="25"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FFFFFF"/>
                  </a:solidFill>
                  <a:latin typeface="Arial"/>
                  <a:ea typeface="微软雅黑"/>
                </a:endParaRPr>
              </a:p>
            </p:txBody>
          </p:sp>
          <p:sp>
            <p:nvSpPr>
              <p:cNvPr id="26"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FFFFFF"/>
                  </a:solidFill>
                  <a:latin typeface="Arial"/>
                  <a:ea typeface="微软雅黑"/>
                </a:endParaRPr>
              </a:p>
            </p:txBody>
          </p:sp>
        </p:grpSp>
        <p:sp>
          <p:nvSpPr>
            <p:cNvPr id="42008" name="文本框 29"/>
            <p:cNvSpPr txBox="1">
              <a:spLocks noChangeArrowheads="1"/>
            </p:cNvSpPr>
            <p:nvPr/>
          </p:nvSpPr>
          <p:spPr bwMode="auto">
            <a:xfrm>
              <a:off x="4762656"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09361">
                <a:defRPr/>
              </a:pPr>
              <a:r>
                <a:rPr lang="zh-CN" altLang="en-US" sz="2352" dirty="0">
                  <a:solidFill>
                    <a:srgbClr val="FFFFFF"/>
                  </a:solidFill>
                  <a:latin typeface="微软雅黑"/>
                  <a:sym typeface="宋体" panose="02010600030101010101" pitchFamily="2" charset="-122"/>
                </a:rPr>
                <a:t>添加标题</a:t>
              </a:r>
            </a:p>
          </p:txBody>
        </p:sp>
      </p:grpSp>
      <p:grpSp>
        <p:nvGrpSpPr>
          <p:cNvPr id="9" name="组合 8"/>
          <p:cNvGrpSpPr/>
          <p:nvPr/>
        </p:nvGrpSpPr>
        <p:grpSpPr>
          <a:xfrm>
            <a:off x="5879053" y="1460171"/>
            <a:ext cx="1776600" cy="1754552"/>
            <a:chOff x="6250576" y="1950595"/>
            <a:chExt cx="1888871" cy="1865430"/>
          </a:xfrm>
        </p:grpSpPr>
        <p:sp>
          <p:nvSpPr>
            <p:cNvPr id="18" name="泪滴形 17"/>
            <p:cNvSpPr/>
            <p:nvPr/>
          </p:nvSpPr>
          <p:spPr>
            <a:xfrm rot="2700000">
              <a:off x="6262297" y="1938874"/>
              <a:ext cx="1865430" cy="1888871"/>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19" name="泪滴形 18"/>
            <p:cNvSpPr/>
            <p:nvPr/>
          </p:nvSpPr>
          <p:spPr>
            <a:xfrm rot="2700000">
              <a:off x="6333030" y="2011303"/>
              <a:ext cx="1723965" cy="1744363"/>
            </a:xfrm>
            <a:prstGeom prst="teardrop">
              <a:avLst/>
            </a:prstGeom>
            <a:solidFill>
              <a:schemeClr val="accent4"/>
            </a:solidFill>
            <a:ln w="14288" cap="flat">
              <a:noFill/>
              <a:prstDash val="solid"/>
              <a:miter lim="800000"/>
              <a:headEnd/>
              <a:tailEnd/>
            </a:ln>
            <a:effectLst/>
          </p:spPr>
          <p:txBody>
            <a:bodyPr lIns="68271" tIns="34136" rIns="68271" bIns="34136"/>
            <a:lstStyle/>
            <a:p>
              <a:pPr defTabSz="909361">
                <a:defRPr/>
              </a:pPr>
              <a:endParaRPr lang="zh-CN" altLang="en-US" sz="1787">
                <a:solidFill>
                  <a:srgbClr val="1C1C1C"/>
                </a:solidFill>
                <a:latin typeface="Arial"/>
                <a:ea typeface="微软雅黑"/>
              </a:endParaRPr>
            </a:p>
          </p:txBody>
        </p:sp>
        <p:sp>
          <p:nvSpPr>
            <p:cNvPr id="42005" name="Freeform 43"/>
            <p:cNvSpPr>
              <a:spLocks noEditPoints="1"/>
            </p:cNvSpPr>
            <p:nvPr/>
          </p:nvSpPr>
          <p:spPr bwMode="auto">
            <a:xfrm>
              <a:off x="6960997" y="2174022"/>
              <a:ext cx="467104" cy="413801"/>
            </a:xfrm>
            <a:custGeom>
              <a:avLst/>
              <a:gdLst>
                <a:gd name="T0" fmla="*/ 409316 w 116"/>
                <a:gd name="T1" fmla="*/ 353984 h 104"/>
                <a:gd name="T2" fmla="*/ 328463 w 116"/>
                <a:gd name="T3" fmla="*/ 419724 h 104"/>
                <a:gd name="T4" fmla="*/ 560915 w 116"/>
                <a:gd name="T5" fmla="*/ 525919 h 104"/>
                <a:gd name="T6" fmla="*/ 586181 w 116"/>
                <a:gd name="T7" fmla="*/ 429838 h 104"/>
                <a:gd name="T8" fmla="*/ 409316 w 116"/>
                <a:gd name="T9" fmla="*/ 353984 h 104"/>
                <a:gd name="T10" fmla="*/ 560915 w 116"/>
                <a:gd name="T11" fmla="*/ 10114 h 104"/>
                <a:gd name="T12" fmla="*/ 328463 w 116"/>
                <a:gd name="T13" fmla="*/ 121366 h 104"/>
                <a:gd name="T14" fmla="*/ 389103 w 116"/>
                <a:gd name="T15" fmla="*/ 161821 h 104"/>
                <a:gd name="T16" fmla="*/ 0 w 116"/>
                <a:gd name="T17" fmla="*/ 419724 h 104"/>
                <a:gd name="T18" fmla="*/ 15160 w 116"/>
                <a:gd name="T19" fmla="*/ 515805 h 104"/>
                <a:gd name="T20" fmla="*/ 469955 w 116"/>
                <a:gd name="T21" fmla="*/ 222504 h 104"/>
                <a:gd name="T22" fmla="*/ 535648 w 116"/>
                <a:gd name="T23" fmla="*/ 262960 h 104"/>
                <a:gd name="T24" fmla="*/ 560915 w 116"/>
                <a:gd name="T25" fmla="*/ 10114 h 104"/>
                <a:gd name="T26" fmla="*/ 35373 w 116"/>
                <a:gd name="T27" fmla="*/ 0 h 104"/>
                <a:gd name="T28" fmla="*/ 55586 w 116"/>
                <a:gd name="T29" fmla="*/ 257903 h 104"/>
                <a:gd name="T30" fmla="*/ 121279 w 116"/>
                <a:gd name="T31" fmla="*/ 212390 h 104"/>
                <a:gd name="T32" fmla="*/ 181918 w 116"/>
                <a:gd name="T33" fmla="*/ 293301 h 104"/>
                <a:gd name="T34" fmla="*/ 262771 w 116"/>
                <a:gd name="T35" fmla="*/ 237675 h 104"/>
                <a:gd name="T36" fmla="*/ 202131 w 116"/>
                <a:gd name="T37" fmla="*/ 161821 h 104"/>
                <a:gd name="T38" fmla="*/ 267824 w 116"/>
                <a:gd name="T39" fmla="*/ 121366 h 104"/>
                <a:gd name="T40" fmla="*/ 35373 w 116"/>
                <a:gd name="T41" fmla="*/ 0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6" h="104">
                  <a:moveTo>
                    <a:pt x="81" y="70"/>
                  </a:moveTo>
                  <a:cubicBezTo>
                    <a:pt x="76" y="75"/>
                    <a:pt x="70" y="79"/>
                    <a:pt x="65" y="83"/>
                  </a:cubicBezTo>
                  <a:cubicBezTo>
                    <a:pt x="88" y="99"/>
                    <a:pt x="110" y="104"/>
                    <a:pt x="111" y="104"/>
                  </a:cubicBezTo>
                  <a:cubicBezTo>
                    <a:pt x="116" y="85"/>
                    <a:pt x="116" y="85"/>
                    <a:pt x="116" y="85"/>
                  </a:cubicBezTo>
                  <a:cubicBezTo>
                    <a:pt x="115" y="85"/>
                    <a:pt x="100" y="81"/>
                    <a:pt x="81" y="70"/>
                  </a:cubicBezTo>
                  <a:moveTo>
                    <a:pt x="111" y="2"/>
                  </a:moveTo>
                  <a:cubicBezTo>
                    <a:pt x="65" y="24"/>
                    <a:pt x="65" y="24"/>
                    <a:pt x="65" y="24"/>
                  </a:cubicBezTo>
                  <a:cubicBezTo>
                    <a:pt x="77" y="32"/>
                    <a:pt x="77" y="32"/>
                    <a:pt x="77" y="32"/>
                  </a:cubicBezTo>
                  <a:cubicBezTo>
                    <a:pt x="49" y="72"/>
                    <a:pt x="0" y="83"/>
                    <a:pt x="0" y="83"/>
                  </a:cubicBezTo>
                  <a:cubicBezTo>
                    <a:pt x="3" y="102"/>
                    <a:pt x="3" y="102"/>
                    <a:pt x="3" y="102"/>
                  </a:cubicBezTo>
                  <a:cubicBezTo>
                    <a:pt x="6" y="102"/>
                    <a:pt x="60" y="90"/>
                    <a:pt x="93" y="44"/>
                  </a:cubicBezTo>
                  <a:cubicBezTo>
                    <a:pt x="106" y="52"/>
                    <a:pt x="106" y="52"/>
                    <a:pt x="106" y="52"/>
                  </a:cubicBezTo>
                  <a:cubicBezTo>
                    <a:pt x="111" y="2"/>
                    <a:pt x="111" y="2"/>
                    <a:pt x="111" y="2"/>
                  </a:cubicBezTo>
                  <a:moveTo>
                    <a:pt x="7" y="0"/>
                  </a:moveTo>
                  <a:cubicBezTo>
                    <a:pt x="11" y="51"/>
                    <a:pt x="11" y="51"/>
                    <a:pt x="11" y="51"/>
                  </a:cubicBezTo>
                  <a:cubicBezTo>
                    <a:pt x="24" y="42"/>
                    <a:pt x="24" y="42"/>
                    <a:pt x="24" y="42"/>
                  </a:cubicBezTo>
                  <a:cubicBezTo>
                    <a:pt x="28" y="48"/>
                    <a:pt x="32" y="54"/>
                    <a:pt x="36" y="58"/>
                  </a:cubicBezTo>
                  <a:cubicBezTo>
                    <a:pt x="41" y="55"/>
                    <a:pt x="47" y="51"/>
                    <a:pt x="52" y="47"/>
                  </a:cubicBezTo>
                  <a:cubicBezTo>
                    <a:pt x="48" y="42"/>
                    <a:pt x="44" y="37"/>
                    <a:pt x="40" y="32"/>
                  </a:cubicBezTo>
                  <a:cubicBezTo>
                    <a:pt x="53" y="24"/>
                    <a:pt x="53" y="24"/>
                    <a:pt x="53" y="24"/>
                  </a:cubicBezTo>
                  <a:cubicBezTo>
                    <a:pt x="7" y="0"/>
                    <a:pt x="7" y="0"/>
                    <a:pt x="7"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2009" name="文本框 30"/>
            <p:cNvSpPr txBox="1">
              <a:spLocks noChangeArrowheads="1"/>
            </p:cNvSpPr>
            <p:nvPr/>
          </p:nvSpPr>
          <p:spPr bwMode="auto">
            <a:xfrm>
              <a:off x="6517492"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09361">
                <a:defRPr/>
              </a:pPr>
              <a:r>
                <a:rPr lang="zh-CN" altLang="en-US" sz="2352" dirty="0">
                  <a:solidFill>
                    <a:srgbClr val="FFFFFF"/>
                  </a:solidFill>
                  <a:latin typeface="微软雅黑"/>
                  <a:sym typeface="宋体" panose="02010600030101010101" pitchFamily="2" charset="-122"/>
                </a:rPr>
                <a:t>添加标题</a:t>
              </a:r>
            </a:p>
          </p:txBody>
        </p:sp>
      </p:grpSp>
      <p:sp>
        <p:nvSpPr>
          <p:cNvPr id="27" name="矩形 26"/>
          <p:cNvSpPr/>
          <p:nvPr/>
        </p:nvSpPr>
        <p:spPr>
          <a:xfrm>
            <a:off x="1065900" y="3360584"/>
            <a:ext cx="1677445" cy="658578"/>
          </a:xfrm>
          <a:prstGeom prst="rect">
            <a:avLst/>
          </a:prstGeom>
        </p:spPr>
        <p:txBody>
          <a:bodyPr wrap="square">
            <a:spAutoFit/>
          </a:bodyPr>
          <a:lstStyle/>
          <a:p>
            <a:pPr algn="ctr" defTabSz="909361" fontAlgn="base">
              <a:lnSpc>
                <a:spcPct val="130000"/>
              </a:lnSpc>
              <a:spcBef>
                <a:spcPct val="0"/>
              </a:spcBef>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defTabSz="909361" fontAlgn="base">
              <a:lnSpc>
                <a:spcPct val="130000"/>
              </a:lnSpc>
              <a:spcBef>
                <a:spcPct val="0"/>
              </a:spcBef>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sp>
        <p:nvSpPr>
          <p:cNvPr id="28" name="矩形 27"/>
          <p:cNvSpPr/>
          <p:nvPr/>
        </p:nvSpPr>
        <p:spPr>
          <a:xfrm>
            <a:off x="2691371" y="3360584"/>
            <a:ext cx="1677445" cy="658578"/>
          </a:xfrm>
          <a:prstGeom prst="rect">
            <a:avLst/>
          </a:prstGeom>
        </p:spPr>
        <p:txBody>
          <a:bodyPr wrap="square">
            <a:spAutoFit/>
          </a:bodyPr>
          <a:lstStyle/>
          <a:p>
            <a:pPr algn="ctr" defTabSz="909361" fontAlgn="base">
              <a:lnSpc>
                <a:spcPct val="130000"/>
              </a:lnSpc>
              <a:spcBef>
                <a:spcPct val="0"/>
              </a:spcBef>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defTabSz="909361" fontAlgn="base">
              <a:lnSpc>
                <a:spcPct val="130000"/>
              </a:lnSpc>
              <a:spcBef>
                <a:spcPct val="0"/>
              </a:spcBef>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sp>
        <p:nvSpPr>
          <p:cNvPr id="29" name="矩形 28"/>
          <p:cNvSpPr/>
          <p:nvPr/>
        </p:nvSpPr>
        <p:spPr>
          <a:xfrm>
            <a:off x="4390683" y="3360584"/>
            <a:ext cx="1677445" cy="658578"/>
          </a:xfrm>
          <a:prstGeom prst="rect">
            <a:avLst/>
          </a:prstGeom>
        </p:spPr>
        <p:txBody>
          <a:bodyPr wrap="square">
            <a:spAutoFit/>
          </a:bodyPr>
          <a:lstStyle/>
          <a:p>
            <a:pPr algn="ctr" defTabSz="909361" fontAlgn="base">
              <a:lnSpc>
                <a:spcPct val="130000"/>
              </a:lnSpc>
              <a:spcBef>
                <a:spcPct val="0"/>
              </a:spcBef>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defTabSz="909361" fontAlgn="base">
              <a:lnSpc>
                <a:spcPct val="130000"/>
              </a:lnSpc>
              <a:spcBef>
                <a:spcPct val="0"/>
              </a:spcBef>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sp>
        <p:nvSpPr>
          <p:cNvPr id="30" name="矩形 29"/>
          <p:cNvSpPr/>
          <p:nvPr/>
        </p:nvSpPr>
        <p:spPr>
          <a:xfrm>
            <a:off x="6074947" y="3360584"/>
            <a:ext cx="1677445" cy="658578"/>
          </a:xfrm>
          <a:prstGeom prst="rect">
            <a:avLst/>
          </a:prstGeom>
        </p:spPr>
        <p:txBody>
          <a:bodyPr wrap="square">
            <a:spAutoFit/>
          </a:bodyPr>
          <a:lstStyle/>
          <a:p>
            <a:pPr algn="ctr" defTabSz="909361" fontAlgn="base">
              <a:lnSpc>
                <a:spcPct val="130000"/>
              </a:lnSpc>
              <a:spcBef>
                <a:spcPct val="0"/>
              </a:spcBef>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defTabSz="909361" fontAlgn="base">
              <a:lnSpc>
                <a:spcPct val="130000"/>
              </a:lnSpc>
              <a:spcBef>
                <a:spcPct val="0"/>
              </a:spcBef>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spTree>
    <p:extLst>
      <p:ext uri="{BB962C8B-B14F-4D97-AF65-F5344CB8AC3E}">
        <p14:creationId xmlns:p14="http://schemas.microsoft.com/office/powerpoint/2010/main" val="332849500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
                                        <p:tgtEl>
                                          <p:spTgt spid="5"/>
                                        </p:tgtEl>
                                        <p:attrNameLst>
                                          <p:attrName>ppt_x</p:attrName>
                                        </p:attrNameLst>
                                      </p:cBhvr>
                                      <p:tavLst>
                                        <p:tav tm="0">
                                          <p:val>
                                            <p:strVal val="#ppt_x+#ppt_w*1.125000"/>
                                          </p:val>
                                        </p:tav>
                                        <p:tav tm="100000">
                                          <p:val>
                                            <p:strVal val="#ppt_x"/>
                                          </p:val>
                                        </p:tav>
                                      </p:tavLst>
                                    </p:anim>
                                    <p:animEffect transition="in" filter="wipe(left)">
                                      <p:cBhvr>
                                        <p:cTn id="8" dur="250"/>
                                        <p:tgtEl>
                                          <p:spTgt spid="5"/>
                                        </p:tgtEl>
                                      </p:cBhvr>
                                    </p:animEffect>
                                  </p:childTnLst>
                                </p:cTn>
                              </p:par>
                            </p:childTnLst>
                          </p:cTn>
                        </p:par>
                        <p:par>
                          <p:cTn id="9" fill="hold">
                            <p:stCondLst>
                              <p:cond delay="250"/>
                            </p:stCondLst>
                            <p:childTnLst>
                              <p:par>
                                <p:cTn id="10" presetID="53" presetClass="entr" presetSubtype="16"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250" fill="hold"/>
                                        <p:tgtEl>
                                          <p:spTgt spid="27"/>
                                        </p:tgtEl>
                                        <p:attrNameLst>
                                          <p:attrName>ppt_w</p:attrName>
                                        </p:attrNameLst>
                                      </p:cBhvr>
                                      <p:tavLst>
                                        <p:tav tm="0">
                                          <p:val>
                                            <p:fltVal val="0"/>
                                          </p:val>
                                        </p:tav>
                                        <p:tav tm="100000">
                                          <p:val>
                                            <p:strVal val="#ppt_w"/>
                                          </p:val>
                                        </p:tav>
                                      </p:tavLst>
                                    </p:anim>
                                    <p:anim calcmode="lin" valueType="num">
                                      <p:cBhvr>
                                        <p:cTn id="13" dur="250" fill="hold"/>
                                        <p:tgtEl>
                                          <p:spTgt spid="27"/>
                                        </p:tgtEl>
                                        <p:attrNameLst>
                                          <p:attrName>ppt_h</p:attrName>
                                        </p:attrNameLst>
                                      </p:cBhvr>
                                      <p:tavLst>
                                        <p:tav tm="0">
                                          <p:val>
                                            <p:fltVal val="0"/>
                                          </p:val>
                                        </p:tav>
                                        <p:tav tm="100000">
                                          <p:val>
                                            <p:strVal val="#ppt_h"/>
                                          </p:val>
                                        </p:tav>
                                      </p:tavLst>
                                    </p:anim>
                                    <p:animEffect transition="in" filter="fade">
                                      <p:cBhvr>
                                        <p:cTn id="14" dur="250"/>
                                        <p:tgtEl>
                                          <p:spTgt spid="27"/>
                                        </p:tgtEl>
                                      </p:cBhvr>
                                    </p:animEffect>
                                  </p:childTnLst>
                                </p:cTn>
                              </p:par>
                              <p:par>
                                <p:cTn id="15" presetID="12" presetClass="entr" presetSubtype="2"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p:tgtEl>
                                          <p:spTgt spid="6"/>
                                        </p:tgtEl>
                                        <p:attrNameLst>
                                          <p:attrName>ppt_x</p:attrName>
                                        </p:attrNameLst>
                                      </p:cBhvr>
                                      <p:tavLst>
                                        <p:tav tm="0">
                                          <p:val>
                                            <p:strVal val="#ppt_x+#ppt_w*1.125000"/>
                                          </p:val>
                                        </p:tav>
                                        <p:tav tm="100000">
                                          <p:val>
                                            <p:strVal val="#ppt_x"/>
                                          </p:val>
                                        </p:tav>
                                      </p:tavLst>
                                    </p:anim>
                                    <p:animEffect transition="in" filter="wipe(left)">
                                      <p:cBhvr>
                                        <p:cTn id="18" dur="250"/>
                                        <p:tgtEl>
                                          <p:spTgt spid="6"/>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250" fill="hold"/>
                                        <p:tgtEl>
                                          <p:spTgt spid="28"/>
                                        </p:tgtEl>
                                        <p:attrNameLst>
                                          <p:attrName>ppt_w</p:attrName>
                                        </p:attrNameLst>
                                      </p:cBhvr>
                                      <p:tavLst>
                                        <p:tav tm="0">
                                          <p:val>
                                            <p:fltVal val="0"/>
                                          </p:val>
                                        </p:tav>
                                        <p:tav tm="100000">
                                          <p:val>
                                            <p:strVal val="#ppt_w"/>
                                          </p:val>
                                        </p:tav>
                                      </p:tavLst>
                                    </p:anim>
                                    <p:anim calcmode="lin" valueType="num">
                                      <p:cBhvr>
                                        <p:cTn id="23" dur="250" fill="hold"/>
                                        <p:tgtEl>
                                          <p:spTgt spid="28"/>
                                        </p:tgtEl>
                                        <p:attrNameLst>
                                          <p:attrName>ppt_h</p:attrName>
                                        </p:attrNameLst>
                                      </p:cBhvr>
                                      <p:tavLst>
                                        <p:tav tm="0">
                                          <p:val>
                                            <p:fltVal val="0"/>
                                          </p:val>
                                        </p:tav>
                                        <p:tav tm="100000">
                                          <p:val>
                                            <p:strVal val="#ppt_h"/>
                                          </p:val>
                                        </p:tav>
                                      </p:tavLst>
                                    </p:anim>
                                    <p:animEffect transition="in" filter="fade">
                                      <p:cBhvr>
                                        <p:cTn id="24" dur="250"/>
                                        <p:tgtEl>
                                          <p:spTgt spid="28"/>
                                        </p:tgtEl>
                                      </p:cBhvr>
                                    </p:animEffect>
                                  </p:childTnLst>
                                </p:cTn>
                              </p:par>
                              <p:par>
                                <p:cTn id="25" presetID="12" presetClass="entr" presetSubtype="2"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p:tgtEl>
                                          <p:spTgt spid="8"/>
                                        </p:tgtEl>
                                        <p:attrNameLst>
                                          <p:attrName>ppt_x</p:attrName>
                                        </p:attrNameLst>
                                      </p:cBhvr>
                                      <p:tavLst>
                                        <p:tav tm="0">
                                          <p:val>
                                            <p:strVal val="#ppt_x+#ppt_w*1.125000"/>
                                          </p:val>
                                        </p:tav>
                                        <p:tav tm="100000">
                                          <p:val>
                                            <p:strVal val="#ppt_x"/>
                                          </p:val>
                                        </p:tav>
                                      </p:tavLst>
                                    </p:anim>
                                    <p:animEffect transition="in" filter="wipe(left)">
                                      <p:cBhvr>
                                        <p:cTn id="28" dur="250"/>
                                        <p:tgtEl>
                                          <p:spTgt spid="8"/>
                                        </p:tgtEl>
                                      </p:cBhvr>
                                    </p:animEffect>
                                  </p:childTnLst>
                                </p:cTn>
                              </p:par>
                            </p:childTnLst>
                          </p:cTn>
                        </p:par>
                        <p:par>
                          <p:cTn id="29" fill="hold">
                            <p:stCondLst>
                              <p:cond delay="750"/>
                            </p:stCondLst>
                            <p:childTnLst>
                              <p:par>
                                <p:cTn id="30" presetID="53" presetClass="entr" presetSubtype="16"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250" fill="hold"/>
                                        <p:tgtEl>
                                          <p:spTgt spid="29"/>
                                        </p:tgtEl>
                                        <p:attrNameLst>
                                          <p:attrName>ppt_w</p:attrName>
                                        </p:attrNameLst>
                                      </p:cBhvr>
                                      <p:tavLst>
                                        <p:tav tm="0">
                                          <p:val>
                                            <p:fltVal val="0"/>
                                          </p:val>
                                        </p:tav>
                                        <p:tav tm="100000">
                                          <p:val>
                                            <p:strVal val="#ppt_w"/>
                                          </p:val>
                                        </p:tav>
                                      </p:tavLst>
                                    </p:anim>
                                    <p:anim calcmode="lin" valueType="num">
                                      <p:cBhvr>
                                        <p:cTn id="33" dur="250" fill="hold"/>
                                        <p:tgtEl>
                                          <p:spTgt spid="29"/>
                                        </p:tgtEl>
                                        <p:attrNameLst>
                                          <p:attrName>ppt_h</p:attrName>
                                        </p:attrNameLst>
                                      </p:cBhvr>
                                      <p:tavLst>
                                        <p:tav tm="0">
                                          <p:val>
                                            <p:fltVal val="0"/>
                                          </p:val>
                                        </p:tav>
                                        <p:tav tm="100000">
                                          <p:val>
                                            <p:strVal val="#ppt_h"/>
                                          </p:val>
                                        </p:tav>
                                      </p:tavLst>
                                    </p:anim>
                                    <p:animEffect transition="in" filter="fade">
                                      <p:cBhvr>
                                        <p:cTn id="34" dur="250"/>
                                        <p:tgtEl>
                                          <p:spTgt spid="29"/>
                                        </p:tgtEl>
                                      </p:cBhvr>
                                    </p:animEffect>
                                  </p:childTnLst>
                                </p:cTn>
                              </p:par>
                              <p:par>
                                <p:cTn id="35" presetID="12" presetClass="entr" presetSubtype="2"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p:tgtEl>
                                          <p:spTgt spid="9"/>
                                        </p:tgtEl>
                                        <p:attrNameLst>
                                          <p:attrName>ppt_x</p:attrName>
                                        </p:attrNameLst>
                                      </p:cBhvr>
                                      <p:tavLst>
                                        <p:tav tm="0">
                                          <p:val>
                                            <p:strVal val="#ppt_x+#ppt_w*1.125000"/>
                                          </p:val>
                                        </p:tav>
                                        <p:tav tm="100000">
                                          <p:val>
                                            <p:strVal val="#ppt_x"/>
                                          </p:val>
                                        </p:tav>
                                      </p:tavLst>
                                    </p:anim>
                                    <p:animEffect transition="in" filter="wipe(left)">
                                      <p:cBhvr>
                                        <p:cTn id="38" dur="250"/>
                                        <p:tgtEl>
                                          <p:spTgt spid="9"/>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250" fill="hold"/>
                                        <p:tgtEl>
                                          <p:spTgt spid="30"/>
                                        </p:tgtEl>
                                        <p:attrNameLst>
                                          <p:attrName>ppt_w</p:attrName>
                                        </p:attrNameLst>
                                      </p:cBhvr>
                                      <p:tavLst>
                                        <p:tav tm="0">
                                          <p:val>
                                            <p:fltVal val="0"/>
                                          </p:val>
                                        </p:tav>
                                        <p:tav tm="100000">
                                          <p:val>
                                            <p:strVal val="#ppt_w"/>
                                          </p:val>
                                        </p:tav>
                                      </p:tavLst>
                                    </p:anim>
                                    <p:anim calcmode="lin" valueType="num">
                                      <p:cBhvr>
                                        <p:cTn id="43" dur="250" fill="hold"/>
                                        <p:tgtEl>
                                          <p:spTgt spid="30"/>
                                        </p:tgtEl>
                                        <p:attrNameLst>
                                          <p:attrName>ppt_h</p:attrName>
                                        </p:attrNameLst>
                                      </p:cBhvr>
                                      <p:tavLst>
                                        <p:tav tm="0">
                                          <p:val>
                                            <p:fltVal val="0"/>
                                          </p:val>
                                        </p:tav>
                                        <p:tav tm="100000">
                                          <p:val>
                                            <p:strVal val="#ppt_h"/>
                                          </p:val>
                                        </p:tav>
                                      </p:tavLst>
                                    </p:anim>
                                    <p:animEffect transition="in" filter="fade">
                                      <p:cBhvr>
                                        <p:cTn id="44"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43"/>
          <p:cNvSpPr/>
          <p:nvPr/>
        </p:nvSpPr>
        <p:spPr>
          <a:xfrm>
            <a:off x="659607"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0 w 2493147"/>
              <a:gd name="connsiteY5"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3147" h="997259">
                <a:moveTo>
                  <a:pt x="0" y="0"/>
                </a:moveTo>
                <a:lnTo>
                  <a:pt x="1994518" y="0"/>
                </a:lnTo>
                <a:lnTo>
                  <a:pt x="2493147" y="498630"/>
                </a:lnTo>
                <a:lnTo>
                  <a:pt x="1994518" y="997259"/>
                </a:lnTo>
                <a:lnTo>
                  <a:pt x="0" y="997259"/>
                </a:lnTo>
                <a:lnTo>
                  <a:pt x="0" y="0"/>
                </a:ln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sp>
        <p:nvSpPr>
          <p:cNvPr id="24" name="Freeform 44"/>
          <p:cNvSpPr/>
          <p:nvPr/>
        </p:nvSpPr>
        <p:spPr>
          <a:xfrm>
            <a:off x="2546748"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sp>
        <p:nvSpPr>
          <p:cNvPr id="25" name="Freeform 45"/>
          <p:cNvSpPr/>
          <p:nvPr/>
        </p:nvSpPr>
        <p:spPr>
          <a:xfrm>
            <a:off x="4433888"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sp>
        <p:nvSpPr>
          <p:cNvPr id="22" name="Freeform 46"/>
          <p:cNvSpPr/>
          <p:nvPr/>
        </p:nvSpPr>
        <p:spPr>
          <a:xfrm>
            <a:off x="6321029"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grpSp>
        <p:nvGrpSpPr>
          <p:cNvPr id="2" name="组合 1"/>
          <p:cNvGrpSpPr/>
          <p:nvPr/>
        </p:nvGrpSpPr>
        <p:grpSpPr>
          <a:xfrm>
            <a:off x="376314" y="1891046"/>
            <a:ext cx="648815" cy="626030"/>
            <a:chOff x="400095" y="1976616"/>
            <a:chExt cx="689816" cy="665592"/>
          </a:xfrm>
        </p:grpSpPr>
        <p:sp>
          <p:nvSpPr>
            <p:cNvPr id="38" name="椭圆 37"/>
            <p:cNvSpPr/>
            <p:nvPr/>
          </p:nvSpPr>
          <p:spPr>
            <a:xfrm>
              <a:off x="400095" y="1976616"/>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39" name="椭圆 38"/>
            <p:cNvSpPr/>
            <p:nvPr/>
          </p:nvSpPr>
          <p:spPr>
            <a:xfrm>
              <a:off x="475966" y="2051912"/>
              <a:ext cx="522803" cy="515064"/>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28684" name="组合 33"/>
            <p:cNvGrpSpPr>
              <a:grpSpLocks/>
            </p:cNvGrpSpPr>
            <p:nvPr/>
          </p:nvGrpSpPr>
          <p:grpSpPr bwMode="auto">
            <a:xfrm>
              <a:off x="602552" y="2163176"/>
              <a:ext cx="487359" cy="442555"/>
              <a:chOff x="5722963" y="2742165"/>
              <a:chExt cx="500063" cy="460375"/>
            </a:xfrm>
          </p:grpSpPr>
          <p:sp>
            <p:nvSpPr>
              <p:cNvPr id="35"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28723"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8724"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3" name="组合 2"/>
          <p:cNvGrpSpPr/>
          <p:nvPr/>
        </p:nvGrpSpPr>
        <p:grpSpPr>
          <a:xfrm>
            <a:off x="3382163" y="3320742"/>
            <a:ext cx="656437" cy="626030"/>
            <a:chOff x="3595897" y="3496661"/>
            <a:chExt cx="697920" cy="665592"/>
          </a:xfrm>
        </p:grpSpPr>
        <p:sp>
          <p:nvSpPr>
            <p:cNvPr id="46" name="椭圆 45"/>
            <p:cNvSpPr/>
            <p:nvPr/>
          </p:nvSpPr>
          <p:spPr>
            <a:xfrm>
              <a:off x="3595897" y="3496661"/>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7" name="椭圆 46"/>
            <p:cNvSpPr/>
            <p:nvPr/>
          </p:nvSpPr>
          <p:spPr>
            <a:xfrm>
              <a:off x="3672277" y="3572102"/>
              <a:ext cx="521537" cy="515064"/>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28689" name="组合 41"/>
            <p:cNvGrpSpPr>
              <a:grpSpLocks/>
            </p:cNvGrpSpPr>
            <p:nvPr/>
          </p:nvGrpSpPr>
          <p:grpSpPr bwMode="auto">
            <a:xfrm>
              <a:off x="3795066" y="3678365"/>
              <a:ext cx="498751" cy="442555"/>
              <a:chOff x="952501" y="6013451"/>
              <a:chExt cx="511175" cy="460375"/>
            </a:xfrm>
          </p:grpSpPr>
          <p:sp>
            <p:nvSpPr>
              <p:cNvPr id="4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28718"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8719"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4" name="组合 3"/>
          <p:cNvGrpSpPr/>
          <p:nvPr/>
        </p:nvGrpSpPr>
        <p:grpSpPr>
          <a:xfrm>
            <a:off x="5269218" y="1821264"/>
            <a:ext cx="633902" cy="626030"/>
            <a:chOff x="5602203" y="1902424"/>
            <a:chExt cx="673961" cy="665592"/>
          </a:xfrm>
        </p:grpSpPr>
        <p:sp>
          <p:nvSpPr>
            <p:cNvPr id="54" name="椭圆 53"/>
            <p:cNvSpPr/>
            <p:nvPr/>
          </p:nvSpPr>
          <p:spPr>
            <a:xfrm>
              <a:off x="5602203" y="1902424"/>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55" name="椭圆 54"/>
            <p:cNvSpPr/>
            <p:nvPr/>
          </p:nvSpPr>
          <p:spPr>
            <a:xfrm>
              <a:off x="5677409" y="1976903"/>
              <a:ext cx="522802" cy="516314"/>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28694" name="组合 49"/>
            <p:cNvGrpSpPr>
              <a:grpSpLocks/>
            </p:cNvGrpSpPr>
            <p:nvPr/>
          </p:nvGrpSpPr>
          <p:grpSpPr bwMode="auto">
            <a:xfrm>
              <a:off x="5778679" y="2088166"/>
              <a:ext cx="497485" cy="442555"/>
              <a:chOff x="5405438" y="6815138"/>
              <a:chExt cx="511175" cy="460375"/>
            </a:xfrm>
          </p:grpSpPr>
          <p:sp>
            <p:nvSpPr>
              <p:cNvPr id="51"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28713"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8714"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5" name="组合 4"/>
          <p:cNvGrpSpPr/>
          <p:nvPr/>
        </p:nvGrpSpPr>
        <p:grpSpPr>
          <a:xfrm>
            <a:off x="7873611" y="3250341"/>
            <a:ext cx="669125" cy="626030"/>
            <a:chOff x="8371179" y="3421811"/>
            <a:chExt cx="711410" cy="665592"/>
          </a:xfrm>
        </p:grpSpPr>
        <p:sp>
          <p:nvSpPr>
            <p:cNvPr id="62" name="椭圆 61"/>
            <p:cNvSpPr/>
            <p:nvPr/>
          </p:nvSpPr>
          <p:spPr>
            <a:xfrm>
              <a:off x="8371179" y="3421811"/>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63" name="椭圆 62"/>
            <p:cNvSpPr/>
            <p:nvPr/>
          </p:nvSpPr>
          <p:spPr>
            <a:xfrm>
              <a:off x="8447124" y="3497093"/>
              <a:ext cx="522802" cy="515064"/>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28699" name="组合 57"/>
            <p:cNvGrpSpPr>
              <a:grpSpLocks/>
            </p:cNvGrpSpPr>
            <p:nvPr/>
          </p:nvGrpSpPr>
          <p:grpSpPr bwMode="auto">
            <a:xfrm>
              <a:off x="8577508" y="3630859"/>
              <a:ext cx="505081" cy="445056"/>
              <a:chOff x="688976" y="7240588"/>
              <a:chExt cx="519113" cy="461963"/>
            </a:xfrm>
          </p:grpSpPr>
          <p:sp>
            <p:nvSpPr>
              <p:cNvPr id="59"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28708"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8709"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sp>
        <p:nvSpPr>
          <p:cNvPr id="41" name="文本框 20"/>
          <p:cNvSpPr txBox="1"/>
          <p:nvPr/>
        </p:nvSpPr>
        <p:spPr>
          <a:xfrm>
            <a:off x="1119445" y="2720983"/>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FFFFFF"/>
                </a:solidFill>
                <a:latin typeface="微软雅黑"/>
                <a:ea typeface="微软雅黑"/>
                <a:sym typeface="宋体" panose="02010600030101010101" pitchFamily="2" charset="-122"/>
              </a:rPr>
              <a:t>添加标题</a:t>
            </a:r>
          </a:p>
        </p:txBody>
      </p:sp>
      <p:sp>
        <p:nvSpPr>
          <p:cNvPr id="42" name="文本框 20"/>
          <p:cNvSpPr txBox="1"/>
          <p:nvPr/>
        </p:nvSpPr>
        <p:spPr>
          <a:xfrm>
            <a:off x="3257624" y="2720983"/>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FFFFFF"/>
                </a:solidFill>
                <a:latin typeface="微软雅黑"/>
                <a:ea typeface="微软雅黑"/>
                <a:sym typeface="宋体" panose="02010600030101010101" pitchFamily="2" charset="-122"/>
              </a:rPr>
              <a:t>添加标题</a:t>
            </a:r>
          </a:p>
        </p:txBody>
      </p:sp>
      <p:sp>
        <p:nvSpPr>
          <p:cNvPr id="44" name="文本框 20"/>
          <p:cNvSpPr txBox="1"/>
          <p:nvPr/>
        </p:nvSpPr>
        <p:spPr>
          <a:xfrm>
            <a:off x="5144955" y="2720983"/>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FFFFFF"/>
                </a:solidFill>
                <a:latin typeface="微软雅黑"/>
                <a:ea typeface="微软雅黑"/>
                <a:sym typeface="宋体" panose="02010600030101010101" pitchFamily="2" charset="-122"/>
              </a:rPr>
              <a:t>添加标题</a:t>
            </a:r>
          </a:p>
        </p:txBody>
      </p:sp>
      <p:sp>
        <p:nvSpPr>
          <p:cNvPr id="45" name="文本框 20"/>
          <p:cNvSpPr txBox="1"/>
          <p:nvPr/>
        </p:nvSpPr>
        <p:spPr>
          <a:xfrm>
            <a:off x="7103957" y="2720983"/>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FFFFFF"/>
                </a:solidFill>
                <a:latin typeface="微软雅黑"/>
                <a:ea typeface="微软雅黑"/>
                <a:sym typeface="宋体" panose="02010600030101010101" pitchFamily="2" charset="-122"/>
              </a:rPr>
              <a:t>添加标题</a:t>
            </a:r>
          </a:p>
        </p:txBody>
      </p:sp>
      <p:grpSp>
        <p:nvGrpSpPr>
          <p:cNvPr id="48" name="组合 98"/>
          <p:cNvGrpSpPr>
            <a:grpSpLocks/>
          </p:cNvGrpSpPr>
          <p:nvPr/>
        </p:nvGrpSpPr>
        <p:grpSpPr bwMode="auto">
          <a:xfrm>
            <a:off x="2591824" y="1300351"/>
            <a:ext cx="1804988" cy="787154"/>
            <a:chOff x="3508035" y="4207856"/>
            <a:chExt cx="2407376" cy="1063141"/>
          </a:xfrm>
        </p:grpSpPr>
        <p:sp>
          <p:nvSpPr>
            <p:cNvPr id="4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grpSp>
        <p:nvGrpSpPr>
          <p:cNvPr id="57" name="组合 98"/>
          <p:cNvGrpSpPr>
            <a:grpSpLocks/>
          </p:cNvGrpSpPr>
          <p:nvPr/>
        </p:nvGrpSpPr>
        <p:grpSpPr bwMode="auto">
          <a:xfrm>
            <a:off x="659411" y="3754317"/>
            <a:ext cx="1804988" cy="787153"/>
            <a:chOff x="3508035" y="4207856"/>
            <a:chExt cx="2407376" cy="1063138"/>
          </a:xfrm>
        </p:grpSpPr>
        <p:sp>
          <p:nvSpPr>
            <p:cNvPr id="58" name="矩形 47"/>
            <p:cNvSpPr>
              <a:spLocks noChangeArrowheads="1"/>
            </p:cNvSpPr>
            <p:nvPr/>
          </p:nvSpPr>
          <p:spPr bwMode="auto">
            <a:xfrm>
              <a:off x="3508035" y="4716052"/>
              <a:ext cx="2407376" cy="55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60" name="文本框 48"/>
            <p:cNvSpPr>
              <a:spLocks noChangeArrowheads="1"/>
            </p:cNvSpPr>
            <p:nvPr/>
          </p:nvSpPr>
          <p:spPr bwMode="auto">
            <a:xfrm>
              <a:off x="3508035" y="4207856"/>
              <a:ext cx="1819824" cy="51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grpSp>
        <p:nvGrpSpPr>
          <p:cNvPr id="73" name="组合 98"/>
          <p:cNvGrpSpPr>
            <a:grpSpLocks/>
          </p:cNvGrpSpPr>
          <p:nvPr/>
        </p:nvGrpSpPr>
        <p:grpSpPr bwMode="auto">
          <a:xfrm>
            <a:off x="6342597" y="1300351"/>
            <a:ext cx="1804988" cy="787154"/>
            <a:chOff x="3508035" y="4207856"/>
            <a:chExt cx="2407376" cy="1063141"/>
          </a:xfrm>
        </p:grpSpPr>
        <p:sp>
          <p:nvSpPr>
            <p:cNvPr id="74"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75"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grpSp>
        <p:nvGrpSpPr>
          <p:cNvPr id="76" name="组合 98"/>
          <p:cNvGrpSpPr>
            <a:grpSpLocks/>
          </p:cNvGrpSpPr>
          <p:nvPr/>
        </p:nvGrpSpPr>
        <p:grpSpPr bwMode="auto">
          <a:xfrm>
            <a:off x="4410183" y="3754317"/>
            <a:ext cx="1804988" cy="787153"/>
            <a:chOff x="3508035" y="4207856"/>
            <a:chExt cx="2407376" cy="1063138"/>
          </a:xfrm>
        </p:grpSpPr>
        <p:sp>
          <p:nvSpPr>
            <p:cNvPr id="77" name="矩形 47"/>
            <p:cNvSpPr>
              <a:spLocks noChangeArrowheads="1"/>
            </p:cNvSpPr>
            <p:nvPr/>
          </p:nvSpPr>
          <p:spPr bwMode="auto">
            <a:xfrm>
              <a:off x="3508035" y="4716052"/>
              <a:ext cx="2407376" cy="55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78" name="文本框 48"/>
            <p:cNvSpPr>
              <a:spLocks noChangeArrowheads="1"/>
            </p:cNvSpPr>
            <p:nvPr/>
          </p:nvSpPr>
          <p:spPr bwMode="auto">
            <a:xfrm>
              <a:off x="3508035" y="4207856"/>
              <a:ext cx="1819824" cy="51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spTree>
    <p:extLst>
      <p:ext uri="{BB962C8B-B14F-4D97-AF65-F5344CB8AC3E}">
        <p14:creationId xmlns:p14="http://schemas.microsoft.com/office/powerpoint/2010/main" val="281478042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50"/>
                                        <p:tgtEl>
                                          <p:spTgt spid="23"/>
                                        </p:tgtEl>
                                        <p:attrNameLst>
                                          <p:attrName>ppt_x</p:attrName>
                                        </p:attrNameLst>
                                      </p:cBhvr>
                                      <p:tavLst>
                                        <p:tav tm="0">
                                          <p:val>
                                            <p:strVal val="#ppt_x-#ppt_w*1.125000"/>
                                          </p:val>
                                        </p:tav>
                                        <p:tav tm="100000">
                                          <p:val>
                                            <p:strVal val="#ppt_x"/>
                                          </p:val>
                                        </p:tav>
                                      </p:tavLst>
                                    </p:anim>
                                    <p:animEffect transition="in" filter="wipe(right)">
                                      <p:cBhvr>
                                        <p:cTn id="8" dur="250"/>
                                        <p:tgtEl>
                                          <p:spTgt spid="23"/>
                                        </p:tgtEl>
                                      </p:cBhvr>
                                    </p:animEffect>
                                  </p:childTnLst>
                                </p:cTn>
                              </p:par>
                              <p:par>
                                <p:cTn id="9" presetID="22" presetClass="entr" presetSubtype="8"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250"/>
                                        <p:tgtEl>
                                          <p:spTgt spid="41"/>
                                        </p:tgtEl>
                                      </p:cBhvr>
                                    </p:animEffect>
                                  </p:childTnLst>
                                </p:cTn>
                              </p:par>
                            </p:childTnLst>
                          </p:cTn>
                        </p:par>
                        <p:par>
                          <p:cTn id="12" fill="hold">
                            <p:stCondLst>
                              <p:cond delay="25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250" fill="hold"/>
                                        <p:tgtEl>
                                          <p:spTgt spid="2"/>
                                        </p:tgtEl>
                                        <p:attrNameLst>
                                          <p:attrName>ppt_w</p:attrName>
                                        </p:attrNameLst>
                                      </p:cBhvr>
                                      <p:tavLst>
                                        <p:tav tm="0">
                                          <p:val>
                                            <p:fltVal val="0"/>
                                          </p:val>
                                        </p:tav>
                                        <p:tav tm="100000">
                                          <p:val>
                                            <p:strVal val="#ppt_w"/>
                                          </p:val>
                                        </p:tav>
                                      </p:tavLst>
                                    </p:anim>
                                    <p:anim calcmode="lin" valueType="num">
                                      <p:cBhvr>
                                        <p:cTn id="16" dur="250" fill="hold"/>
                                        <p:tgtEl>
                                          <p:spTgt spid="2"/>
                                        </p:tgtEl>
                                        <p:attrNameLst>
                                          <p:attrName>ppt_h</p:attrName>
                                        </p:attrNameLst>
                                      </p:cBhvr>
                                      <p:tavLst>
                                        <p:tav tm="0">
                                          <p:val>
                                            <p:fltVal val="0"/>
                                          </p:val>
                                        </p:tav>
                                        <p:tav tm="100000">
                                          <p:val>
                                            <p:strVal val="#ppt_h"/>
                                          </p:val>
                                        </p:tav>
                                      </p:tavLst>
                                    </p:anim>
                                    <p:animEffect transition="in" filter="fade">
                                      <p:cBhvr>
                                        <p:cTn id="17" dur="250"/>
                                        <p:tgtEl>
                                          <p:spTgt spid="2"/>
                                        </p:tgtEl>
                                      </p:cBhvr>
                                    </p:animEffect>
                                  </p:childTnLst>
                                </p:cTn>
                              </p:par>
                              <p:par>
                                <p:cTn id="18" presetID="22" presetClass="entr" presetSubtype="8"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left)">
                                      <p:cBhvr>
                                        <p:cTn id="20" dur="250"/>
                                        <p:tgtEl>
                                          <p:spTgt spid="57"/>
                                        </p:tgtEl>
                                      </p:cBhvr>
                                    </p:animEffect>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250"/>
                                        <p:tgtEl>
                                          <p:spTgt spid="24"/>
                                        </p:tgtEl>
                                        <p:attrNameLst>
                                          <p:attrName>ppt_x</p:attrName>
                                        </p:attrNameLst>
                                      </p:cBhvr>
                                      <p:tavLst>
                                        <p:tav tm="0">
                                          <p:val>
                                            <p:strVal val="#ppt_x-#ppt_w*1.125000"/>
                                          </p:val>
                                        </p:tav>
                                        <p:tav tm="100000">
                                          <p:val>
                                            <p:strVal val="#ppt_x"/>
                                          </p:val>
                                        </p:tav>
                                      </p:tavLst>
                                    </p:anim>
                                    <p:animEffect transition="in" filter="wipe(right)">
                                      <p:cBhvr>
                                        <p:cTn id="25" dur="250"/>
                                        <p:tgtEl>
                                          <p:spTgt spid="2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left)">
                                      <p:cBhvr>
                                        <p:cTn id="28" dur="250"/>
                                        <p:tgtEl>
                                          <p:spTgt spid="42"/>
                                        </p:tgtEl>
                                      </p:cBhvr>
                                    </p:animEffect>
                                  </p:childTnLst>
                                </p:cTn>
                              </p:par>
                            </p:childTnLst>
                          </p:cTn>
                        </p:par>
                        <p:par>
                          <p:cTn id="29" fill="hold">
                            <p:stCondLst>
                              <p:cond delay="750"/>
                            </p:stCondLst>
                            <p:childTnLst>
                              <p:par>
                                <p:cTn id="30" presetID="53" presetClass="entr" presetSubtype="16"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250" fill="hold"/>
                                        <p:tgtEl>
                                          <p:spTgt spid="3"/>
                                        </p:tgtEl>
                                        <p:attrNameLst>
                                          <p:attrName>ppt_w</p:attrName>
                                        </p:attrNameLst>
                                      </p:cBhvr>
                                      <p:tavLst>
                                        <p:tav tm="0">
                                          <p:val>
                                            <p:fltVal val="0"/>
                                          </p:val>
                                        </p:tav>
                                        <p:tav tm="100000">
                                          <p:val>
                                            <p:strVal val="#ppt_w"/>
                                          </p:val>
                                        </p:tav>
                                      </p:tavLst>
                                    </p:anim>
                                    <p:anim calcmode="lin" valueType="num">
                                      <p:cBhvr>
                                        <p:cTn id="33" dur="250" fill="hold"/>
                                        <p:tgtEl>
                                          <p:spTgt spid="3"/>
                                        </p:tgtEl>
                                        <p:attrNameLst>
                                          <p:attrName>ppt_h</p:attrName>
                                        </p:attrNameLst>
                                      </p:cBhvr>
                                      <p:tavLst>
                                        <p:tav tm="0">
                                          <p:val>
                                            <p:fltVal val="0"/>
                                          </p:val>
                                        </p:tav>
                                        <p:tav tm="100000">
                                          <p:val>
                                            <p:strVal val="#ppt_h"/>
                                          </p:val>
                                        </p:tav>
                                      </p:tavLst>
                                    </p:anim>
                                    <p:animEffect transition="in" filter="fade">
                                      <p:cBhvr>
                                        <p:cTn id="34" dur="250"/>
                                        <p:tgtEl>
                                          <p:spTgt spid="3"/>
                                        </p:tgtEl>
                                      </p:cBhvr>
                                    </p:animEffect>
                                  </p:childTnLst>
                                </p:cTn>
                              </p:par>
                              <p:par>
                                <p:cTn id="35" presetID="22" presetClass="entr" presetSubtype="8"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left)">
                                      <p:cBhvr>
                                        <p:cTn id="37" dur="250"/>
                                        <p:tgtEl>
                                          <p:spTgt spid="48"/>
                                        </p:tgtEl>
                                      </p:cBhvr>
                                    </p:animEffect>
                                  </p:childTnLst>
                                </p:cTn>
                              </p:par>
                            </p:childTnLst>
                          </p:cTn>
                        </p:par>
                        <p:par>
                          <p:cTn id="38" fill="hold">
                            <p:stCondLst>
                              <p:cond delay="1000"/>
                            </p:stCondLst>
                            <p:childTnLst>
                              <p:par>
                                <p:cTn id="39" presetID="1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250"/>
                                        <p:tgtEl>
                                          <p:spTgt spid="25"/>
                                        </p:tgtEl>
                                        <p:attrNameLst>
                                          <p:attrName>ppt_x</p:attrName>
                                        </p:attrNameLst>
                                      </p:cBhvr>
                                      <p:tavLst>
                                        <p:tav tm="0">
                                          <p:val>
                                            <p:strVal val="#ppt_x-#ppt_w*1.125000"/>
                                          </p:val>
                                        </p:tav>
                                        <p:tav tm="100000">
                                          <p:val>
                                            <p:strVal val="#ppt_x"/>
                                          </p:val>
                                        </p:tav>
                                      </p:tavLst>
                                    </p:anim>
                                    <p:animEffect transition="in" filter="wipe(right)">
                                      <p:cBhvr>
                                        <p:cTn id="42" dur="250"/>
                                        <p:tgtEl>
                                          <p:spTgt spid="25"/>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left)">
                                      <p:cBhvr>
                                        <p:cTn id="45" dur="250"/>
                                        <p:tgtEl>
                                          <p:spTgt spid="44"/>
                                        </p:tgtEl>
                                      </p:cBhvr>
                                    </p:animEffect>
                                  </p:childTnLst>
                                </p:cTn>
                              </p:par>
                            </p:childTnLst>
                          </p:cTn>
                        </p:par>
                        <p:par>
                          <p:cTn id="46" fill="hold">
                            <p:stCondLst>
                              <p:cond delay="125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250" fill="hold"/>
                                        <p:tgtEl>
                                          <p:spTgt spid="4"/>
                                        </p:tgtEl>
                                        <p:attrNameLst>
                                          <p:attrName>ppt_w</p:attrName>
                                        </p:attrNameLst>
                                      </p:cBhvr>
                                      <p:tavLst>
                                        <p:tav tm="0">
                                          <p:val>
                                            <p:fltVal val="0"/>
                                          </p:val>
                                        </p:tav>
                                        <p:tav tm="100000">
                                          <p:val>
                                            <p:strVal val="#ppt_w"/>
                                          </p:val>
                                        </p:tav>
                                      </p:tavLst>
                                    </p:anim>
                                    <p:anim calcmode="lin" valueType="num">
                                      <p:cBhvr>
                                        <p:cTn id="50" dur="250" fill="hold"/>
                                        <p:tgtEl>
                                          <p:spTgt spid="4"/>
                                        </p:tgtEl>
                                        <p:attrNameLst>
                                          <p:attrName>ppt_h</p:attrName>
                                        </p:attrNameLst>
                                      </p:cBhvr>
                                      <p:tavLst>
                                        <p:tav tm="0">
                                          <p:val>
                                            <p:fltVal val="0"/>
                                          </p:val>
                                        </p:tav>
                                        <p:tav tm="100000">
                                          <p:val>
                                            <p:strVal val="#ppt_h"/>
                                          </p:val>
                                        </p:tav>
                                      </p:tavLst>
                                    </p:anim>
                                    <p:animEffect transition="in" filter="fade">
                                      <p:cBhvr>
                                        <p:cTn id="51" dur="250"/>
                                        <p:tgtEl>
                                          <p:spTgt spid="4"/>
                                        </p:tgtEl>
                                      </p:cBhvr>
                                    </p:animEffect>
                                  </p:childTnLst>
                                </p:cTn>
                              </p:par>
                              <p:par>
                                <p:cTn id="52" presetID="22" presetClass="entr" presetSubtype="8" fill="hold"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left)">
                                      <p:cBhvr>
                                        <p:cTn id="54" dur="250"/>
                                        <p:tgtEl>
                                          <p:spTgt spid="76"/>
                                        </p:tgtEl>
                                      </p:cBhvr>
                                    </p:animEffect>
                                  </p:childTnLst>
                                </p:cTn>
                              </p:par>
                            </p:childTnLst>
                          </p:cTn>
                        </p:par>
                        <p:par>
                          <p:cTn id="55" fill="hold">
                            <p:stCondLst>
                              <p:cond delay="1500"/>
                            </p:stCondLst>
                            <p:childTnLst>
                              <p:par>
                                <p:cTn id="56" presetID="1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250"/>
                                        <p:tgtEl>
                                          <p:spTgt spid="22"/>
                                        </p:tgtEl>
                                        <p:attrNameLst>
                                          <p:attrName>ppt_x</p:attrName>
                                        </p:attrNameLst>
                                      </p:cBhvr>
                                      <p:tavLst>
                                        <p:tav tm="0">
                                          <p:val>
                                            <p:strVal val="#ppt_x-#ppt_w*1.125000"/>
                                          </p:val>
                                        </p:tav>
                                        <p:tav tm="100000">
                                          <p:val>
                                            <p:strVal val="#ppt_x"/>
                                          </p:val>
                                        </p:tav>
                                      </p:tavLst>
                                    </p:anim>
                                    <p:animEffect transition="in" filter="wipe(right)">
                                      <p:cBhvr>
                                        <p:cTn id="59" dur="250"/>
                                        <p:tgtEl>
                                          <p:spTgt spid="2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left)">
                                      <p:cBhvr>
                                        <p:cTn id="62" dur="250"/>
                                        <p:tgtEl>
                                          <p:spTgt spid="45"/>
                                        </p:tgtEl>
                                      </p:cBhvr>
                                    </p:animEffect>
                                  </p:childTnLst>
                                </p:cTn>
                              </p:par>
                            </p:childTnLst>
                          </p:cTn>
                        </p:par>
                        <p:par>
                          <p:cTn id="63" fill="hold">
                            <p:stCondLst>
                              <p:cond delay="1750"/>
                            </p:stCondLst>
                            <p:childTnLst>
                              <p:par>
                                <p:cTn id="64" presetID="53" presetClass="entr" presetSubtype="16"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p:cTn id="66" dur="250" fill="hold"/>
                                        <p:tgtEl>
                                          <p:spTgt spid="5"/>
                                        </p:tgtEl>
                                        <p:attrNameLst>
                                          <p:attrName>ppt_w</p:attrName>
                                        </p:attrNameLst>
                                      </p:cBhvr>
                                      <p:tavLst>
                                        <p:tav tm="0">
                                          <p:val>
                                            <p:fltVal val="0"/>
                                          </p:val>
                                        </p:tav>
                                        <p:tav tm="100000">
                                          <p:val>
                                            <p:strVal val="#ppt_w"/>
                                          </p:val>
                                        </p:tav>
                                      </p:tavLst>
                                    </p:anim>
                                    <p:anim calcmode="lin" valueType="num">
                                      <p:cBhvr>
                                        <p:cTn id="67" dur="250" fill="hold"/>
                                        <p:tgtEl>
                                          <p:spTgt spid="5"/>
                                        </p:tgtEl>
                                        <p:attrNameLst>
                                          <p:attrName>ppt_h</p:attrName>
                                        </p:attrNameLst>
                                      </p:cBhvr>
                                      <p:tavLst>
                                        <p:tav tm="0">
                                          <p:val>
                                            <p:fltVal val="0"/>
                                          </p:val>
                                        </p:tav>
                                        <p:tav tm="100000">
                                          <p:val>
                                            <p:strVal val="#ppt_h"/>
                                          </p:val>
                                        </p:tav>
                                      </p:tavLst>
                                    </p:anim>
                                    <p:animEffect transition="in" filter="fade">
                                      <p:cBhvr>
                                        <p:cTn id="68" dur="250"/>
                                        <p:tgtEl>
                                          <p:spTgt spid="5"/>
                                        </p:tgtEl>
                                      </p:cBhvr>
                                    </p:animEffect>
                                  </p:childTnLst>
                                </p:cTn>
                              </p:par>
                              <p:par>
                                <p:cTn id="69" presetID="22" presetClass="entr" presetSubtype="8" fill="hold" nodeType="with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wipe(left)">
                                      <p:cBhvr>
                                        <p:cTn id="71" dur="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2" grpId="0" animBg="1"/>
      <p:bldP spid="41" grpId="0"/>
      <p:bldP spid="42" grpId="0"/>
      <p:bldP spid="44"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155274" y="1599240"/>
            <a:ext cx="2442885" cy="2412568"/>
            <a:chOff x="1228281" y="1476877"/>
            <a:chExt cx="2597262" cy="2565029"/>
          </a:xfrm>
        </p:grpSpPr>
        <p:sp>
          <p:nvSpPr>
            <p:cNvPr id="3" name="Oval 11"/>
            <p:cNvSpPr/>
            <p:nvPr/>
          </p:nvSpPr>
          <p:spPr>
            <a:xfrm>
              <a:off x="1228281" y="1476877"/>
              <a:ext cx="2597262" cy="2565029"/>
            </a:xfrm>
            <a:prstGeom prst="ellipse">
              <a:avLst/>
            </a:pr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2032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61" name="文本框 20"/>
            <p:cNvSpPr txBox="1"/>
            <p:nvPr/>
          </p:nvSpPr>
          <p:spPr>
            <a:xfrm>
              <a:off x="2198361" y="2415296"/>
              <a:ext cx="657880" cy="688753"/>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a:t>
              </a:r>
              <a:endParaRPr lang="en-US" altLang="zh-CN" sz="1881" dirty="0">
                <a:solidFill>
                  <a:srgbClr val="1C1C1C">
                    <a:lumMod val="65000"/>
                    <a:lumOff val="35000"/>
                  </a:srgbClr>
                </a:solidFill>
                <a:latin typeface="微软雅黑"/>
                <a:ea typeface="微软雅黑"/>
                <a:sym typeface="宋体" panose="02010600030101010101" pitchFamily="2" charset="-122"/>
              </a:endParaRPr>
            </a:p>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标题</a:t>
              </a:r>
            </a:p>
          </p:txBody>
        </p:sp>
      </p:grpSp>
      <p:sp>
        <p:nvSpPr>
          <p:cNvPr id="33" name="Oval 4"/>
          <p:cNvSpPr/>
          <p:nvPr/>
        </p:nvSpPr>
        <p:spPr>
          <a:xfrm>
            <a:off x="1943100" y="2390170"/>
            <a:ext cx="853678" cy="841908"/>
          </a:xfrm>
          <a:prstGeom prst="rect">
            <a:avLst/>
          </a:prstGeom>
        </p:spPr>
        <p:style>
          <a:lnRef idx="0">
            <a:scrgbClr r="0" g="0" b="0"/>
          </a:lnRef>
          <a:fillRef idx="0">
            <a:scrgbClr r="0" g="0" b="0"/>
          </a:fillRef>
          <a:effectRef idx="0">
            <a:scrgbClr r="0" g="0" b="0"/>
          </a:effectRef>
          <a:fontRef idx="minor">
            <a:schemeClr val="tx1"/>
          </a:fontRef>
        </p:style>
        <p:txBody>
          <a:bodyPr lIns="106812" tIns="41721" rIns="106812" bIns="41721" spcCol="1008" anchor="ctr"/>
          <a:lstStyle/>
          <a:p>
            <a:pPr algn="ctr" defTabSz="1460295">
              <a:lnSpc>
                <a:spcPct val="90000"/>
              </a:lnSpc>
              <a:spcBef>
                <a:spcPct val="0"/>
              </a:spcBef>
              <a:spcAft>
                <a:spcPct val="35000"/>
              </a:spcAft>
              <a:defRPr/>
            </a:pPr>
            <a:endParaRPr lang="id-ID" sz="1975" dirty="0">
              <a:solidFill>
                <a:srgbClr val="FFFFFF"/>
              </a:solidFill>
              <a:latin typeface="FontAwesome" pitchFamily="2" charset="0"/>
              <a:ea typeface="微软雅黑"/>
            </a:endParaRPr>
          </a:p>
        </p:txBody>
      </p:sp>
      <p:grpSp>
        <p:nvGrpSpPr>
          <p:cNvPr id="13" name="组合 12"/>
          <p:cNvGrpSpPr/>
          <p:nvPr/>
        </p:nvGrpSpPr>
        <p:grpSpPr>
          <a:xfrm>
            <a:off x="4986998" y="1049818"/>
            <a:ext cx="988314" cy="858937"/>
            <a:chOff x="5302149" y="1082227"/>
            <a:chExt cx="1050770" cy="913217"/>
          </a:xfrm>
        </p:grpSpPr>
        <p:sp>
          <p:nvSpPr>
            <p:cNvPr id="49" name="Freeform 5"/>
            <p:cNvSpPr>
              <a:spLocks/>
            </p:cNvSpPr>
            <p:nvPr/>
          </p:nvSpPr>
          <p:spPr bwMode="auto">
            <a:xfrm>
              <a:off x="5302149" y="1082227"/>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50" name="Freeform 5"/>
            <p:cNvSpPr>
              <a:spLocks/>
            </p:cNvSpPr>
            <p:nvPr/>
          </p:nvSpPr>
          <p:spPr bwMode="auto">
            <a:xfrm>
              <a:off x="5373601" y="1143893"/>
              <a:ext cx="908892" cy="79009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32786" name="组合 50"/>
            <p:cNvGrpSpPr>
              <a:grpSpLocks/>
            </p:cNvGrpSpPr>
            <p:nvPr/>
          </p:nvGrpSpPr>
          <p:grpSpPr bwMode="auto">
            <a:xfrm>
              <a:off x="5625508" y="1315164"/>
              <a:ext cx="644326" cy="586324"/>
              <a:chOff x="5722963" y="2742165"/>
              <a:chExt cx="500063" cy="460375"/>
            </a:xfrm>
          </p:grpSpPr>
          <p:sp>
            <p:nvSpPr>
              <p:cNvPr id="52"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2832"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2833"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14" name="组合 13"/>
          <p:cNvGrpSpPr/>
          <p:nvPr/>
        </p:nvGrpSpPr>
        <p:grpSpPr>
          <a:xfrm>
            <a:off x="4986998" y="1944692"/>
            <a:ext cx="988314" cy="858937"/>
            <a:chOff x="5302149" y="2033652"/>
            <a:chExt cx="1050770" cy="913217"/>
          </a:xfrm>
        </p:grpSpPr>
        <p:sp>
          <p:nvSpPr>
            <p:cNvPr id="56" name="Freeform 5"/>
            <p:cNvSpPr>
              <a:spLocks/>
            </p:cNvSpPr>
            <p:nvPr/>
          </p:nvSpPr>
          <p:spPr bwMode="auto">
            <a:xfrm>
              <a:off x="5302149" y="2033652"/>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57" name="Freeform 5"/>
            <p:cNvSpPr>
              <a:spLocks/>
            </p:cNvSpPr>
            <p:nvPr/>
          </p:nvSpPr>
          <p:spPr bwMode="auto">
            <a:xfrm>
              <a:off x="5372335" y="2096512"/>
              <a:ext cx="896233" cy="77884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32791" name="组合 57"/>
            <p:cNvGrpSpPr>
              <a:grpSpLocks/>
            </p:cNvGrpSpPr>
            <p:nvPr/>
          </p:nvGrpSpPr>
          <p:grpSpPr bwMode="auto">
            <a:xfrm>
              <a:off x="5631838" y="2306539"/>
              <a:ext cx="649389" cy="577572"/>
              <a:chOff x="952501" y="6013451"/>
              <a:chExt cx="511175" cy="460375"/>
            </a:xfrm>
          </p:grpSpPr>
          <p:sp>
            <p:nvSpPr>
              <p:cNvPr id="59"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2827"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2828"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15" name="组合 14"/>
          <p:cNvGrpSpPr/>
          <p:nvPr/>
        </p:nvGrpSpPr>
        <p:grpSpPr>
          <a:xfrm>
            <a:off x="4986998" y="2839567"/>
            <a:ext cx="988314" cy="858937"/>
            <a:chOff x="5302149" y="2985078"/>
            <a:chExt cx="1050770" cy="913217"/>
          </a:xfrm>
        </p:grpSpPr>
        <p:sp>
          <p:nvSpPr>
            <p:cNvPr id="63" name="Freeform 5"/>
            <p:cNvSpPr>
              <a:spLocks/>
            </p:cNvSpPr>
            <p:nvPr/>
          </p:nvSpPr>
          <p:spPr bwMode="auto">
            <a:xfrm>
              <a:off x="5302149" y="2985078"/>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64" name="Freeform 5"/>
            <p:cNvSpPr>
              <a:spLocks/>
            </p:cNvSpPr>
            <p:nvPr/>
          </p:nvSpPr>
          <p:spPr bwMode="auto">
            <a:xfrm>
              <a:off x="5377399" y="3062883"/>
              <a:ext cx="889904" cy="77259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32796" name="组合 64"/>
            <p:cNvGrpSpPr>
              <a:grpSpLocks/>
            </p:cNvGrpSpPr>
            <p:nvPr/>
          </p:nvGrpSpPr>
          <p:grpSpPr bwMode="auto">
            <a:xfrm>
              <a:off x="5640699" y="3260408"/>
              <a:ext cx="645592" cy="573822"/>
              <a:chOff x="5405438" y="6815138"/>
              <a:chExt cx="511175" cy="460375"/>
            </a:xfrm>
          </p:grpSpPr>
          <p:sp>
            <p:nvSpPr>
              <p:cNvPr id="66"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282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282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19" name="组合 18"/>
          <p:cNvGrpSpPr/>
          <p:nvPr/>
        </p:nvGrpSpPr>
        <p:grpSpPr>
          <a:xfrm>
            <a:off x="4986998" y="3734440"/>
            <a:ext cx="988314" cy="858937"/>
            <a:chOff x="5302149" y="3936502"/>
            <a:chExt cx="1050770" cy="913217"/>
          </a:xfrm>
        </p:grpSpPr>
        <p:sp>
          <p:nvSpPr>
            <p:cNvPr id="69" name="Freeform 5"/>
            <p:cNvSpPr>
              <a:spLocks/>
            </p:cNvSpPr>
            <p:nvPr/>
          </p:nvSpPr>
          <p:spPr bwMode="auto">
            <a:xfrm>
              <a:off x="5302149" y="3936502"/>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70" name="Freeform 5"/>
            <p:cNvSpPr>
              <a:spLocks/>
            </p:cNvSpPr>
            <p:nvPr/>
          </p:nvSpPr>
          <p:spPr bwMode="auto">
            <a:xfrm>
              <a:off x="5379930" y="4009252"/>
              <a:ext cx="888638" cy="77134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72" name="Freeform 64"/>
            <p:cNvSpPr>
              <a:spLocks/>
            </p:cNvSpPr>
            <p:nvPr/>
          </p:nvSpPr>
          <p:spPr bwMode="auto">
            <a:xfrm>
              <a:off x="5658563" y="4205140"/>
              <a:ext cx="630282" cy="569105"/>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68271" tIns="34136" rIns="68271" bIns="34136"/>
            <a:lstStyle/>
            <a:p>
              <a:pPr defTabSz="909361">
                <a:defRPr/>
              </a:pPr>
              <a:endParaRPr lang="zh-CN" altLang="en-US" sz="1787">
                <a:solidFill>
                  <a:srgbClr val="1C1C1C"/>
                </a:solidFill>
                <a:latin typeface="Arial"/>
                <a:ea typeface="微软雅黑"/>
              </a:endParaRPr>
            </a:p>
          </p:txBody>
        </p:sp>
        <p:sp>
          <p:nvSpPr>
            <p:cNvPr id="32804" name="Freeform 65"/>
            <p:cNvSpPr>
              <a:spLocks noEditPoints="1"/>
            </p:cNvSpPr>
            <p:nvPr/>
          </p:nvSpPr>
          <p:spPr bwMode="auto">
            <a:xfrm>
              <a:off x="5634370" y="4199276"/>
              <a:ext cx="146840" cy="367546"/>
            </a:xfrm>
            <a:custGeom>
              <a:avLst/>
              <a:gdLst>
                <a:gd name="T0" fmla="*/ 100452 w 31"/>
                <a:gd name="T1" fmla="*/ 0 h 78"/>
                <a:gd name="T2" fmla="*/ 171360 w 31"/>
                <a:gd name="T3" fmla="*/ 29918 h 78"/>
                <a:gd name="T4" fmla="*/ 183178 w 31"/>
                <a:gd name="T5" fmla="*/ 107706 h 78"/>
                <a:gd name="T6" fmla="*/ 183178 w 31"/>
                <a:gd name="T7" fmla="*/ 376972 h 78"/>
                <a:gd name="T8" fmla="*/ 159542 w 31"/>
                <a:gd name="T9" fmla="*/ 442792 h 78"/>
                <a:gd name="T10" fmla="*/ 94543 w 31"/>
                <a:gd name="T11" fmla="*/ 466727 h 78"/>
                <a:gd name="T12" fmla="*/ 17727 w 31"/>
                <a:gd name="T13" fmla="*/ 430825 h 78"/>
                <a:gd name="T14" fmla="*/ 0 w 31"/>
                <a:gd name="T15" fmla="*/ 341070 h 78"/>
                <a:gd name="T16" fmla="*/ 0 w 31"/>
                <a:gd name="T17" fmla="*/ 125657 h 78"/>
                <a:gd name="T18" fmla="*/ 17727 w 31"/>
                <a:gd name="T19" fmla="*/ 35902 h 78"/>
                <a:gd name="T20" fmla="*/ 100452 w 31"/>
                <a:gd name="T21" fmla="*/ 0 h 78"/>
                <a:gd name="T22" fmla="*/ 94543 w 31"/>
                <a:gd name="T23" fmla="*/ 418858 h 78"/>
                <a:gd name="T24" fmla="*/ 135906 w 31"/>
                <a:gd name="T25" fmla="*/ 359021 h 78"/>
                <a:gd name="T26" fmla="*/ 135906 w 31"/>
                <a:gd name="T27" fmla="*/ 101723 h 78"/>
                <a:gd name="T28" fmla="*/ 94543 w 31"/>
                <a:gd name="T29" fmla="*/ 41886 h 78"/>
                <a:gd name="T30" fmla="*/ 53181 w 31"/>
                <a:gd name="T31" fmla="*/ 101723 h 78"/>
                <a:gd name="T32" fmla="*/ 53181 w 31"/>
                <a:gd name="T33" fmla="*/ 119674 h 78"/>
                <a:gd name="T34" fmla="*/ 53181 w 31"/>
                <a:gd name="T35" fmla="*/ 137625 h 78"/>
                <a:gd name="T36" fmla="*/ 53181 w 31"/>
                <a:gd name="T37" fmla="*/ 215412 h 78"/>
                <a:gd name="T38" fmla="*/ 53181 w 31"/>
                <a:gd name="T39" fmla="*/ 287217 h 78"/>
                <a:gd name="T40" fmla="*/ 53181 w 31"/>
                <a:gd name="T41" fmla="*/ 353037 h 78"/>
                <a:gd name="T42" fmla="*/ 94543 w 31"/>
                <a:gd name="T43" fmla="*/ 418858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2805" name="Freeform 66"/>
            <p:cNvSpPr>
              <a:spLocks noEditPoints="1"/>
            </p:cNvSpPr>
            <p:nvPr/>
          </p:nvSpPr>
          <p:spPr bwMode="auto">
            <a:xfrm>
              <a:off x="5796401" y="4205526"/>
              <a:ext cx="170891" cy="357545"/>
            </a:xfrm>
            <a:custGeom>
              <a:avLst/>
              <a:gdLst>
                <a:gd name="T0" fmla="*/ 100720 w 36"/>
                <a:gd name="T1" fmla="*/ 0 h 76"/>
                <a:gd name="T2" fmla="*/ 177742 w 36"/>
                <a:gd name="T3" fmla="*/ 0 h 76"/>
                <a:gd name="T4" fmla="*/ 177742 w 36"/>
                <a:gd name="T5" fmla="*/ 304779 h 76"/>
                <a:gd name="T6" fmla="*/ 213290 w 36"/>
                <a:gd name="T7" fmla="*/ 304779 h 76"/>
                <a:gd name="T8" fmla="*/ 213290 w 36"/>
                <a:gd name="T9" fmla="*/ 346612 h 76"/>
                <a:gd name="T10" fmla="*/ 177742 w 36"/>
                <a:gd name="T11" fmla="*/ 346612 h 76"/>
                <a:gd name="T12" fmla="*/ 177742 w 36"/>
                <a:gd name="T13" fmla="*/ 454181 h 76"/>
                <a:gd name="T14" fmla="*/ 124419 w 36"/>
                <a:gd name="T15" fmla="*/ 454181 h 76"/>
                <a:gd name="T16" fmla="*/ 124419 w 36"/>
                <a:gd name="T17" fmla="*/ 346612 h 76"/>
                <a:gd name="T18" fmla="*/ 0 w 36"/>
                <a:gd name="T19" fmla="*/ 346612 h 76"/>
                <a:gd name="T20" fmla="*/ 0 w 36"/>
                <a:gd name="T21" fmla="*/ 304779 h 76"/>
                <a:gd name="T22" fmla="*/ 100720 w 36"/>
                <a:gd name="T23" fmla="*/ 0 h 76"/>
                <a:gd name="T24" fmla="*/ 124419 w 36"/>
                <a:gd name="T25" fmla="*/ 304779 h 76"/>
                <a:gd name="T26" fmla="*/ 124419 w 36"/>
                <a:gd name="T27" fmla="*/ 65737 h 76"/>
                <a:gd name="T28" fmla="*/ 88871 w 36"/>
                <a:gd name="T29" fmla="*/ 185258 h 76"/>
                <a:gd name="T30" fmla="*/ 53323 w 36"/>
                <a:gd name="T31" fmla="*/ 304779 h 76"/>
                <a:gd name="T32" fmla="*/ 124419 w 36"/>
                <a:gd name="T33" fmla="*/ 30477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2" name="组合 1"/>
          <p:cNvGrpSpPr/>
          <p:nvPr/>
        </p:nvGrpSpPr>
        <p:grpSpPr>
          <a:xfrm>
            <a:off x="1628775" y="940348"/>
            <a:ext cx="1496616" cy="1478042"/>
            <a:chOff x="1731704" y="776348"/>
            <a:chExt cx="1591194" cy="1571446"/>
          </a:xfrm>
        </p:grpSpPr>
        <p:sp>
          <p:nvSpPr>
            <p:cNvPr id="4" name="Freeform 12"/>
            <p:cNvSpPr/>
            <p:nvPr/>
          </p:nvSpPr>
          <p:spPr>
            <a:xfrm rot="18900908">
              <a:off x="1731704" y="776348"/>
              <a:ext cx="1591194" cy="1571446"/>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sp>
          <p:nvSpPr>
            <p:cNvPr id="17" name="Oval 52"/>
            <p:cNvSpPr/>
            <p:nvPr/>
          </p:nvSpPr>
          <p:spPr>
            <a:xfrm>
              <a:off x="2063362" y="1096388"/>
              <a:ext cx="969653" cy="957620"/>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sp>
          <p:nvSpPr>
            <p:cNvPr id="32814" name="Freeform 25"/>
            <p:cNvSpPr>
              <a:spLocks noEditPoints="1"/>
            </p:cNvSpPr>
            <p:nvPr/>
          </p:nvSpPr>
          <p:spPr bwMode="auto">
            <a:xfrm>
              <a:off x="2165897" y="1368922"/>
              <a:ext cx="717746" cy="532567"/>
            </a:xfrm>
            <a:custGeom>
              <a:avLst/>
              <a:gdLst>
                <a:gd name="T0" fmla="*/ 737678 w 128"/>
                <a:gd name="T1" fmla="*/ 14087 h 96"/>
                <a:gd name="T2" fmla="*/ 196714 w 128"/>
                <a:gd name="T3" fmla="*/ 0 h 96"/>
                <a:gd name="T4" fmla="*/ 14051 w 128"/>
                <a:gd name="T5" fmla="*/ 162004 h 96"/>
                <a:gd name="T6" fmla="*/ 14051 w 128"/>
                <a:gd name="T7" fmla="*/ 239484 h 96"/>
                <a:gd name="T8" fmla="*/ 449632 w 128"/>
                <a:gd name="T9" fmla="*/ 676191 h 96"/>
                <a:gd name="T10" fmla="*/ 885213 w 128"/>
                <a:gd name="T11" fmla="*/ 239484 h 96"/>
                <a:gd name="T12" fmla="*/ 885213 w 128"/>
                <a:gd name="T13" fmla="*/ 162004 h 96"/>
                <a:gd name="T14" fmla="*/ 386403 w 128"/>
                <a:gd name="T15" fmla="*/ 197222 h 96"/>
                <a:gd name="T16" fmla="*/ 512862 w 128"/>
                <a:gd name="T17" fmla="*/ 197222 h 96"/>
                <a:gd name="T18" fmla="*/ 547989 w 128"/>
                <a:gd name="T19" fmla="*/ 63393 h 96"/>
                <a:gd name="T20" fmla="*/ 533938 w 128"/>
                <a:gd name="T21" fmla="*/ 176091 h 96"/>
                <a:gd name="T22" fmla="*/ 365326 w 128"/>
                <a:gd name="T23" fmla="*/ 176091 h 96"/>
                <a:gd name="T24" fmla="*/ 351275 w 128"/>
                <a:gd name="T25" fmla="*/ 63393 h 96"/>
                <a:gd name="T26" fmla="*/ 365326 w 128"/>
                <a:gd name="T27" fmla="*/ 176091 h 96"/>
                <a:gd name="T28" fmla="*/ 449632 w 128"/>
                <a:gd name="T29" fmla="*/ 577580 h 96"/>
                <a:gd name="T30" fmla="*/ 519887 w 128"/>
                <a:gd name="T31" fmla="*/ 225397 h 96"/>
                <a:gd name="T32" fmla="*/ 688499 w 128"/>
                <a:gd name="T33" fmla="*/ 225397 h 96"/>
                <a:gd name="T34" fmla="*/ 547989 w 128"/>
                <a:gd name="T35" fmla="*/ 225397 h 96"/>
                <a:gd name="T36" fmla="*/ 625270 w 128"/>
                <a:gd name="T37" fmla="*/ 140873 h 96"/>
                <a:gd name="T38" fmla="*/ 555015 w 128"/>
                <a:gd name="T39" fmla="*/ 197222 h 96"/>
                <a:gd name="T40" fmla="*/ 681474 w 128"/>
                <a:gd name="T41" fmla="*/ 56349 h 96"/>
                <a:gd name="T42" fmla="*/ 583117 w 128"/>
                <a:gd name="T43" fmla="*/ 56349 h 96"/>
                <a:gd name="T44" fmla="*/ 386403 w 128"/>
                <a:gd name="T45" fmla="*/ 56349 h 96"/>
                <a:gd name="T46" fmla="*/ 449632 w 128"/>
                <a:gd name="T47" fmla="*/ 105655 h 96"/>
                <a:gd name="T48" fmla="*/ 217791 w 128"/>
                <a:gd name="T49" fmla="*/ 56349 h 96"/>
                <a:gd name="T50" fmla="*/ 273995 w 128"/>
                <a:gd name="T51" fmla="*/ 98611 h 96"/>
                <a:gd name="T52" fmla="*/ 344250 w 128"/>
                <a:gd name="T53" fmla="*/ 197222 h 96"/>
                <a:gd name="T54" fmla="*/ 273995 w 128"/>
                <a:gd name="T55" fmla="*/ 140873 h 96"/>
                <a:gd name="T56" fmla="*/ 421530 w 128"/>
                <a:gd name="T57" fmla="*/ 570536 h 96"/>
                <a:gd name="T58" fmla="*/ 351275 w 128"/>
                <a:gd name="T59" fmla="*/ 225397 h 96"/>
                <a:gd name="T60" fmla="*/ 77281 w 128"/>
                <a:gd name="T61" fmla="*/ 225397 h 96"/>
                <a:gd name="T62" fmla="*/ 358301 w 128"/>
                <a:gd name="T63" fmla="*/ 521231 h 96"/>
                <a:gd name="T64" fmla="*/ 821984 w 128"/>
                <a:gd name="T65" fmla="*/ 225397 h 96"/>
                <a:gd name="T66" fmla="*/ 716601 w 128"/>
                <a:gd name="T67" fmla="*/ 225397 h 96"/>
                <a:gd name="T68" fmla="*/ 646346 w 128"/>
                <a:gd name="T69" fmla="*/ 119742 h 96"/>
                <a:gd name="T70" fmla="*/ 843060 w 128"/>
                <a:gd name="T71" fmla="*/ 197222 h 96"/>
                <a:gd name="T72" fmla="*/ 189689 w 128"/>
                <a:gd name="T73" fmla="*/ 70437 h 96"/>
                <a:gd name="T74" fmla="*/ 175638 w 128"/>
                <a:gd name="T75" fmla="*/ 197222 h 96"/>
                <a:gd name="T76" fmla="*/ 189689 w 128"/>
                <a:gd name="T77" fmla="*/ 70437 h 9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10" name="组合 9"/>
          <p:cNvGrpSpPr/>
          <p:nvPr/>
        </p:nvGrpSpPr>
        <p:grpSpPr>
          <a:xfrm>
            <a:off x="2768204" y="2066812"/>
            <a:ext cx="1497806" cy="1478042"/>
            <a:chOff x="2943139" y="1973998"/>
            <a:chExt cx="1592459" cy="1571446"/>
          </a:xfrm>
        </p:grpSpPr>
        <p:sp>
          <p:nvSpPr>
            <p:cNvPr id="5" name="Freeform 13"/>
            <p:cNvSpPr/>
            <p:nvPr/>
          </p:nvSpPr>
          <p:spPr>
            <a:xfrm rot="2700908">
              <a:off x="2953646" y="1963491"/>
              <a:ext cx="1571446" cy="1592459"/>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sp>
          <p:nvSpPr>
            <p:cNvPr id="16" name="Oval 51"/>
            <p:cNvSpPr/>
            <p:nvPr/>
          </p:nvSpPr>
          <p:spPr>
            <a:xfrm>
              <a:off x="3258339" y="2285286"/>
              <a:ext cx="969653" cy="956370"/>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grpSp>
          <p:nvGrpSpPr>
            <p:cNvPr id="84" name="组合 83"/>
            <p:cNvGrpSpPr>
              <a:grpSpLocks noChangeAspect="1"/>
            </p:cNvGrpSpPr>
            <p:nvPr/>
          </p:nvGrpSpPr>
          <p:grpSpPr>
            <a:xfrm>
              <a:off x="3534045" y="2435583"/>
              <a:ext cx="434039" cy="625252"/>
              <a:chOff x="1797050" y="5657850"/>
              <a:chExt cx="422275" cy="615950"/>
            </a:xfrm>
            <a:solidFill>
              <a:schemeClr val="bg1"/>
            </a:solidFill>
          </p:grpSpPr>
          <p:sp>
            <p:nvSpPr>
              <p:cNvPr id="85" name="Oval 114"/>
              <p:cNvSpPr>
                <a:spLocks noChangeArrowheads="1"/>
              </p:cNvSpPr>
              <p:nvPr/>
            </p:nvSpPr>
            <p:spPr bwMode="auto">
              <a:xfrm>
                <a:off x="1970088" y="5832475"/>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86" name="Oval 115"/>
              <p:cNvSpPr>
                <a:spLocks noChangeArrowheads="1"/>
              </p:cNvSpPr>
              <p:nvPr/>
            </p:nvSpPr>
            <p:spPr bwMode="auto">
              <a:xfrm>
                <a:off x="1970088" y="6062663"/>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87" name="Oval 116"/>
              <p:cNvSpPr>
                <a:spLocks noChangeArrowheads="1"/>
              </p:cNvSpPr>
              <p:nvPr/>
            </p:nvSpPr>
            <p:spPr bwMode="auto">
              <a:xfrm>
                <a:off x="1854200" y="5946775"/>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88" name="Oval 117"/>
              <p:cNvSpPr>
                <a:spLocks noChangeArrowheads="1"/>
              </p:cNvSpPr>
              <p:nvPr/>
            </p:nvSpPr>
            <p:spPr bwMode="auto">
              <a:xfrm>
                <a:off x="2084388" y="5946775"/>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89" name="Freeform 118"/>
              <p:cNvSpPr>
                <a:spLocks/>
              </p:cNvSpPr>
              <p:nvPr/>
            </p:nvSpPr>
            <p:spPr bwMode="auto">
              <a:xfrm>
                <a:off x="1887538"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0" name="Freeform 119"/>
              <p:cNvSpPr>
                <a:spLocks/>
              </p:cNvSpPr>
              <p:nvPr/>
            </p:nvSpPr>
            <p:spPr bwMode="auto">
              <a:xfrm>
                <a:off x="1887538" y="5861050"/>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1" name="Freeform 120"/>
              <p:cNvSpPr>
                <a:spLocks/>
              </p:cNvSpPr>
              <p:nvPr/>
            </p:nvSpPr>
            <p:spPr bwMode="auto">
              <a:xfrm>
                <a:off x="2051050"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2" name="Freeform 121"/>
              <p:cNvSpPr>
                <a:spLocks noEditPoints="1"/>
              </p:cNvSpPr>
              <p:nvPr/>
            </p:nvSpPr>
            <p:spPr bwMode="auto">
              <a:xfrm>
                <a:off x="1797050" y="5657850"/>
                <a:ext cx="422275" cy="615950"/>
              </a:xfrm>
              <a:custGeom>
                <a:avLst/>
                <a:gdLst>
                  <a:gd name="T0" fmla="*/ 80 w 88"/>
                  <a:gd name="T1" fmla="*/ 56 h 128"/>
                  <a:gd name="T2" fmla="*/ 79 w 88"/>
                  <a:gd name="T3" fmla="*/ 56 h 128"/>
                  <a:gd name="T4" fmla="*/ 70 w 88"/>
                  <a:gd name="T5" fmla="*/ 37 h 128"/>
                  <a:gd name="T6" fmla="*/ 64 w 88"/>
                  <a:gd name="T7" fmla="*/ 6 h 128"/>
                  <a:gd name="T8" fmla="*/ 56 w 88"/>
                  <a:gd name="T9" fmla="*/ 0 h 128"/>
                  <a:gd name="T10" fmla="*/ 24 w 88"/>
                  <a:gd name="T11" fmla="*/ 0 h 128"/>
                  <a:gd name="T12" fmla="*/ 17 w 88"/>
                  <a:gd name="T13" fmla="*/ 6 h 128"/>
                  <a:gd name="T14" fmla="*/ 11 w 88"/>
                  <a:gd name="T15" fmla="*/ 36 h 128"/>
                  <a:gd name="T16" fmla="*/ 0 w 88"/>
                  <a:gd name="T17" fmla="*/ 64 h 128"/>
                  <a:gd name="T18" fmla="*/ 10 w 88"/>
                  <a:gd name="T19" fmla="*/ 90 h 128"/>
                  <a:gd name="T20" fmla="*/ 16 w 88"/>
                  <a:gd name="T21" fmla="*/ 121 h 128"/>
                  <a:gd name="T22" fmla="*/ 24 w 88"/>
                  <a:gd name="T23" fmla="*/ 128 h 128"/>
                  <a:gd name="T24" fmla="*/ 56 w 88"/>
                  <a:gd name="T25" fmla="*/ 128 h 128"/>
                  <a:gd name="T26" fmla="*/ 64 w 88"/>
                  <a:gd name="T27" fmla="*/ 121 h 128"/>
                  <a:gd name="T28" fmla="*/ 70 w 88"/>
                  <a:gd name="T29" fmla="*/ 90 h 128"/>
                  <a:gd name="T30" fmla="*/ 79 w 88"/>
                  <a:gd name="T31" fmla="*/ 71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29 h 128"/>
                  <a:gd name="T44" fmla="*/ 40 w 88"/>
                  <a:gd name="T45" fmla="*/ 24 h 128"/>
                  <a:gd name="T46" fmla="*/ 20 w 88"/>
                  <a:gd name="T47" fmla="*/ 29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7"/>
                    </a:cubicBezTo>
                    <a:cubicBezTo>
                      <a:pt x="64" y="6"/>
                      <a:pt x="64" y="6"/>
                      <a:pt x="64" y="6"/>
                    </a:cubicBezTo>
                    <a:cubicBezTo>
                      <a:pt x="64" y="2"/>
                      <a:pt x="60" y="0"/>
                      <a:pt x="56" y="0"/>
                    </a:cubicBezTo>
                    <a:cubicBezTo>
                      <a:pt x="24" y="0"/>
                      <a:pt x="24" y="0"/>
                      <a:pt x="24" y="0"/>
                    </a:cubicBezTo>
                    <a:cubicBezTo>
                      <a:pt x="21" y="0"/>
                      <a:pt x="17" y="2"/>
                      <a:pt x="17" y="6"/>
                    </a:cubicBezTo>
                    <a:cubicBezTo>
                      <a:pt x="11" y="36"/>
                      <a:pt x="11" y="36"/>
                      <a:pt x="11" y="36"/>
                    </a:cubicBezTo>
                    <a:cubicBezTo>
                      <a:pt x="4" y="43"/>
                      <a:pt x="0" y="53"/>
                      <a:pt x="0" y="64"/>
                    </a:cubicBezTo>
                    <a:cubicBezTo>
                      <a:pt x="0" y="74"/>
                      <a:pt x="4" y="83"/>
                      <a:pt x="10" y="90"/>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0"/>
                      <a:pt x="70" y="90"/>
                      <a:pt x="70" y="90"/>
                    </a:cubicBezTo>
                    <a:cubicBezTo>
                      <a:pt x="74" y="85"/>
                      <a:pt x="78" y="79"/>
                      <a:pt x="79" y="71"/>
                    </a:cubicBezTo>
                    <a:cubicBezTo>
                      <a:pt x="79" y="71"/>
                      <a:pt x="80" y="72"/>
                      <a:pt x="80" y="72"/>
                    </a:cubicBezTo>
                    <a:cubicBezTo>
                      <a:pt x="84" y="72"/>
                      <a:pt x="88" y="68"/>
                      <a:pt x="88" y="64"/>
                    </a:cubicBezTo>
                    <a:cubicBezTo>
                      <a:pt x="88" y="59"/>
                      <a:pt x="84" y="56"/>
                      <a:pt x="80" y="56"/>
                    </a:cubicBezTo>
                    <a:moveTo>
                      <a:pt x="24" y="8"/>
                    </a:moveTo>
                    <a:cubicBezTo>
                      <a:pt x="56" y="8"/>
                      <a:pt x="56" y="8"/>
                      <a:pt x="56" y="8"/>
                    </a:cubicBezTo>
                    <a:cubicBezTo>
                      <a:pt x="60" y="29"/>
                      <a:pt x="60" y="29"/>
                      <a:pt x="60" y="29"/>
                    </a:cubicBezTo>
                    <a:cubicBezTo>
                      <a:pt x="55" y="26"/>
                      <a:pt x="48" y="24"/>
                      <a:pt x="40" y="24"/>
                    </a:cubicBezTo>
                    <a:cubicBezTo>
                      <a:pt x="33" y="24"/>
                      <a:pt x="26" y="26"/>
                      <a:pt x="20" y="29"/>
                    </a:cubicBezTo>
                    <a:lnTo>
                      <a:pt x="24" y="8"/>
                    </a:lnTo>
                    <a:close/>
                    <a:moveTo>
                      <a:pt x="56" y="120"/>
                    </a:moveTo>
                    <a:cubicBezTo>
                      <a:pt x="24" y="120"/>
                      <a:pt x="24" y="120"/>
                      <a:pt x="24" y="120"/>
                    </a:cubicBezTo>
                    <a:cubicBezTo>
                      <a:pt x="20" y="98"/>
                      <a:pt x="20" y="98"/>
                      <a:pt x="20" y="98"/>
                    </a:cubicBezTo>
                    <a:cubicBezTo>
                      <a:pt x="26" y="101"/>
                      <a:pt x="33" y="104"/>
                      <a:pt x="40" y="104"/>
                    </a:cubicBezTo>
                    <a:cubicBezTo>
                      <a:pt x="47" y="104"/>
                      <a:pt x="54" y="101"/>
                      <a:pt x="60" y="98"/>
                    </a:cubicBezTo>
                    <a:lnTo>
                      <a:pt x="56" y="120"/>
                    </a:lnTo>
                    <a:close/>
                    <a:moveTo>
                      <a:pt x="40" y="96"/>
                    </a:moveTo>
                    <a:cubicBezTo>
                      <a:pt x="22" y="96"/>
                      <a:pt x="8" y="81"/>
                      <a:pt x="8" y="64"/>
                    </a:cubicBezTo>
                    <a:cubicBezTo>
                      <a:pt x="8" y="46"/>
                      <a:pt x="22" y="32"/>
                      <a:pt x="40" y="32"/>
                    </a:cubicBezTo>
                    <a:cubicBezTo>
                      <a:pt x="58" y="32"/>
                      <a:pt x="72" y="46"/>
                      <a:pt x="72" y="64"/>
                    </a:cubicBezTo>
                    <a:cubicBezTo>
                      <a:pt x="72" y="81"/>
                      <a:pt x="58" y="96"/>
                      <a:pt x="40" y="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3" name="Freeform 122"/>
              <p:cNvSpPr>
                <a:spLocks/>
              </p:cNvSpPr>
              <p:nvPr/>
            </p:nvSpPr>
            <p:spPr bwMode="auto">
              <a:xfrm>
                <a:off x="1970088" y="5865813"/>
                <a:ext cx="114300" cy="119062"/>
              </a:xfrm>
              <a:custGeom>
                <a:avLst/>
                <a:gdLst>
                  <a:gd name="T0" fmla="*/ 24 w 24"/>
                  <a:gd name="T1" fmla="*/ 1 h 25"/>
                  <a:gd name="T2" fmla="*/ 22 w 24"/>
                  <a:gd name="T3" fmla="*/ 1 h 25"/>
                  <a:gd name="T4" fmla="*/ 1 w 24"/>
                  <a:gd name="T5" fmla="*/ 18 h 25"/>
                  <a:gd name="T6" fmla="*/ 0 w 24"/>
                  <a:gd name="T7" fmla="*/ 21 h 25"/>
                  <a:gd name="T8" fmla="*/ 1 w 24"/>
                  <a:gd name="T9" fmla="*/ 23 h 25"/>
                  <a:gd name="T10" fmla="*/ 4 w 24"/>
                  <a:gd name="T11" fmla="*/ 25 h 25"/>
                  <a:gd name="T12" fmla="*/ 7 w 24"/>
                  <a:gd name="T13" fmla="*/ 23 h 25"/>
                  <a:gd name="T14" fmla="*/ 14 w 24"/>
                  <a:gd name="T15" fmla="*/ 15 h 25"/>
                  <a:gd name="T16" fmla="*/ 24 w 24"/>
                  <a:gd name="T17" fmla="*/ 3 h 25"/>
                  <a:gd name="T18" fmla="*/ 24 w 24"/>
                  <a:gd name="T19"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5">
                    <a:moveTo>
                      <a:pt x="24" y="1"/>
                    </a:moveTo>
                    <a:cubicBezTo>
                      <a:pt x="23" y="0"/>
                      <a:pt x="23" y="0"/>
                      <a:pt x="22" y="1"/>
                    </a:cubicBezTo>
                    <a:cubicBezTo>
                      <a:pt x="1" y="18"/>
                      <a:pt x="1" y="18"/>
                      <a:pt x="1" y="18"/>
                    </a:cubicBezTo>
                    <a:cubicBezTo>
                      <a:pt x="0" y="19"/>
                      <a:pt x="0" y="20"/>
                      <a:pt x="0" y="21"/>
                    </a:cubicBezTo>
                    <a:cubicBezTo>
                      <a:pt x="0" y="22"/>
                      <a:pt x="0" y="23"/>
                      <a:pt x="1" y="23"/>
                    </a:cubicBezTo>
                    <a:cubicBezTo>
                      <a:pt x="2" y="24"/>
                      <a:pt x="3" y="25"/>
                      <a:pt x="4" y="25"/>
                    </a:cubicBezTo>
                    <a:cubicBezTo>
                      <a:pt x="5" y="25"/>
                      <a:pt x="6" y="24"/>
                      <a:pt x="7" y="23"/>
                    </a:cubicBezTo>
                    <a:cubicBezTo>
                      <a:pt x="14" y="15"/>
                      <a:pt x="14" y="15"/>
                      <a:pt x="14" y="15"/>
                    </a:cubicBezTo>
                    <a:cubicBezTo>
                      <a:pt x="24" y="3"/>
                      <a:pt x="24" y="3"/>
                      <a:pt x="24" y="3"/>
                    </a:cubicBezTo>
                    <a:cubicBezTo>
                      <a:pt x="24" y="2"/>
                      <a:pt x="24" y="1"/>
                      <a:pt x="24"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grpSp>
        <p:nvGrpSpPr>
          <p:cNvPr id="8" name="组合 7"/>
          <p:cNvGrpSpPr/>
          <p:nvPr/>
        </p:nvGrpSpPr>
        <p:grpSpPr>
          <a:xfrm>
            <a:off x="488156" y="2065635"/>
            <a:ext cx="1496616" cy="1479219"/>
            <a:chOff x="519005" y="1972746"/>
            <a:chExt cx="1591194" cy="1572697"/>
          </a:xfrm>
        </p:grpSpPr>
        <p:sp>
          <p:nvSpPr>
            <p:cNvPr id="6" name="Freeform 15"/>
            <p:cNvSpPr/>
            <p:nvPr/>
          </p:nvSpPr>
          <p:spPr>
            <a:xfrm rot="13500908">
              <a:off x="528253" y="1963498"/>
              <a:ext cx="1572697" cy="1591194"/>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sp>
          <p:nvSpPr>
            <p:cNvPr id="9" name="Oval 44"/>
            <p:cNvSpPr/>
            <p:nvPr/>
          </p:nvSpPr>
          <p:spPr>
            <a:xfrm>
              <a:off x="830408" y="2280285"/>
              <a:ext cx="968388" cy="957620"/>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grpSp>
          <p:nvGrpSpPr>
            <p:cNvPr id="94" name="组合 93"/>
            <p:cNvGrpSpPr/>
            <p:nvPr/>
          </p:nvGrpSpPr>
          <p:grpSpPr>
            <a:xfrm>
              <a:off x="1061214" y="2508414"/>
              <a:ext cx="535196" cy="452540"/>
              <a:chOff x="2162176" y="-104775"/>
              <a:chExt cx="1655763" cy="1417638"/>
            </a:xfrm>
            <a:solidFill>
              <a:schemeClr val="bg1"/>
            </a:solidFill>
          </p:grpSpPr>
          <p:sp>
            <p:nvSpPr>
              <p:cNvPr id="95"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96"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grpSp>
        <p:nvGrpSpPr>
          <p:cNvPr id="11" name="组合 10"/>
          <p:cNvGrpSpPr/>
          <p:nvPr/>
        </p:nvGrpSpPr>
        <p:grpSpPr>
          <a:xfrm>
            <a:off x="1627586" y="3192099"/>
            <a:ext cx="1497806" cy="1479219"/>
            <a:chOff x="1730440" y="3170396"/>
            <a:chExt cx="1592459" cy="1572697"/>
          </a:xfrm>
        </p:grpSpPr>
        <p:sp>
          <p:nvSpPr>
            <p:cNvPr id="7" name="Freeform 16"/>
            <p:cNvSpPr/>
            <p:nvPr/>
          </p:nvSpPr>
          <p:spPr>
            <a:xfrm rot="8100908">
              <a:off x="1730440" y="3170396"/>
              <a:ext cx="1592459" cy="1572697"/>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sp>
          <p:nvSpPr>
            <p:cNvPr id="18" name="Oval 53"/>
            <p:cNvSpPr/>
            <p:nvPr/>
          </p:nvSpPr>
          <p:spPr>
            <a:xfrm>
              <a:off x="2057033" y="3455432"/>
              <a:ext cx="969653" cy="957620"/>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id-ID" sz="1787">
                <a:solidFill>
                  <a:srgbClr val="FFFFFF"/>
                </a:solidFill>
                <a:latin typeface="Arial"/>
                <a:ea typeface="微软雅黑"/>
              </a:endParaRPr>
            </a:p>
          </p:txBody>
        </p:sp>
        <p:sp>
          <p:nvSpPr>
            <p:cNvPr id="32817" name="Freeform 266"/>
            <p:cNvSpPr>
              <a:spLocks noEditPoints="1"/>
            </p:cNvSpPr>
            <p:nvPr/>
          </p:nvSpPr>
          <p:spPr bwMode="auto">
            <a:xfrm>
              <a:off x="2270963" y="3672959"/>
              <a:ext cx="522803" cy="566321"/>
            </a:xfrm>
            <a:custGeom>
              <a:avLst/>
              <a:gdLst>
                <a:gd name="T0" fmla="*/ 222582 w 183"/>
                <a:gd name="T1" fmla="*/ 79178 h 200"/>
                <a:gd name="T2" fmla="*/ 129241 w 183"/>
                <a:gd name="T3" fmla="*/ 39589 h 200"/>
                <a:gd name="T4" fmla="*/ 0 w 183"/>
                <a:gd name="T5" fmla="*/ 172753 h 200"/>
                <a:gd name="T6" fmla="*/ 32310 w 183"/>
                <a:gd name="T7" fmla="*/ 262728 h 200"/>
                <a:gd name="T8" fmla="*/ 222582 w 183"/>
                <a:gd name="T9" fmla="*/ 79178 h 200"/>
                <a:gd name="T10" fmla="*/ 527735 w 183"/>
                <a:gd name="T11" fmla="*/ 39589 h 200"/>
                <a:gd name="T12" fmla="*/ 427214 w 183"/>
                <a:gd name="T13" fmla="*/ 82777 h 200"/>
                <a:gd name="T14" fmla="*/ 610306 w 183"/>
                <a:gd name="T15" fmla="*/ 273525 h 200"/>
                <a:gd name="T16" fmla="*/ 656976 w 183"/>
                <a:gd name="T17" fmla="*/ 172753 h 200"/>
                <a:gd name="T18" fmla="*/ 527735 w 183"/>
                <a:gd name="T19" fmla="*/ 39589 h 200"/>
                <a:gd name="T20" fmla="*/ 606716 w 183"/>
                <a:gd name="T21" fmla="*/ 370699 h 200"/>
                <a:gd name="T22" fmla="*/ 344643 w 183"/>
                <a:gd name="T23" fmla="*/ 82777 h 200"/>
                <a:gd name="T24" fmla="*/ 344643 w 183"/>
                <a:gd name="T25" fmla="*/ 21594 h 200"/>
                <a:gd name="T26" fmla="*/ 351823 w 183"/>
                <a:gd name="T27" fmla="*/ 21594 h 200"/>
                <a:gd name="T28" fmla="*/ 366183 w 183"/>
                <a:gd name="T29" fmla="*/ 10797 h 200"/>
                <a:gd name="T30" fmla="*/ 351823 w 183"/>
                <a:gd name="T31" fmla="*/ 0 h 200"/>
                <a:gd name="T32" fmla="*/ 290793 w 183"/>
                <a:gd name="T33" fmla="*/ 0 h 200"/>
                <a:gd name="T34" fmla="*/ 280023 w 183"/>
                <a:gd name="T35" fmla="*/ 10797 h 200"/>
                <a:gd name="T36" fmla="*/ 290793 w 183"/>
                <a:gd name="T37" fmla="*/ 21594 h 200"/>
                <a:gd name="T38" fmla="*/ 301563 w 183"/>
                <a:gd name="T39" fmla="*/ 21594 h 200"/>
                <a:gd name="T40" fmla="*/ 301563 w 183"/>
                <a:gd name="T41" fmla="*/ 82777 h 200"/>
                <a:gd name="T42" fmla="*/ 32310 w 183"/>
                <a:gd name="T43" fmla="*/ 370699 h 200"/>
                <a:gd name="T44" fmla="*/ 136421 w 183"/>
                <a:gd name="T45" fmla="*/ 590238 h 200"/>
                <a:gd name="T46" fmla="*/ 104111 w 183"/>
                <a:gd name="T47" fmla="*/ 683813 h 200"/>
                <a:gd name="T48" fmla="*/ 118471 w 183"/>
                <a:gd name="T49" fmla="*/ 712605 h 200"/>
                <a:gd name="T50" fmla="*/ 125651 w 183"/>
                <a:gd name="T51" fmla="*/ 716204 h 200"/>
                <a:gd name="T52" fmla="*/ 154371 w 183"/>
                <a:gd name="T53" fmla="*/ 705407 h 200"/>
                <a:gd name="T54" fmla="*/ 190272 w 183"/>
                <a:gd name="T55" fmla="*/ 626229 h 200"/>
                <a:gd name="T56" fmla="*/ 319513 w 183"/>
                <a:gd name="T57" fmla="*/ 658620 h 200"/>
                <a:gd name="T58" fmla="*/ 448754 w 183"/>
                <a:gd name="T59" fmla="*/ 626229 h 200"/>
                <a:gd name="T60" fmla="*/ 488244 w 183"/>
                <a:gd name="T61" fmla="*/ 705407 h 200"/>
                <a:gd name="T62" fmla="*/ 516965 w 183"/>
                <a:gd name="T63" fmla="*/ 716204 h 200"/>
                <a:gd name="T64" fmla="*/ 524145 w 183"/>
                <a:gd name="T65" fmla="*/ 712605 h 200"/>
                <a:gd name="T66" fmla="*/ 534915 w 183"/>
                <a:gd name="T67" fmla="*/ 683813 h 200"/>
                <a:gd name="T68" fmla="*/ 506195 w 183"/>
                <a:gd name="T69" fmla="*/ 590238 h 200"/>
                <a:gd name="T70" fmla="*/ 606716 w 183"/>
                <a:gd name="T71" fmla="*/ 370699 h 200"/>
                <a:gd name="T72" fmla="*/ 319513 w 183"/>
                <a:gd name="T73" fmla="*/ 601036 h 200"/>
                <a:gd name="T74" fmla="*/ 89751 w 183"/>
                <a:gd name="T75" fmla="*/ 370699 h 200"/>
                <a:gd name="T76" fmla="*/ 319513 w 183"/>
                <a:gd name="T77" fmla="*/ 140362 h 200"/>
                <a:gd name="T78" fmla="*/ 549275 w 183"/>
                <a:gd name="T79" fmla="*/ 370699 h 200"/>
                <a:gd name="T80" fmla="*/ 319513 w 183"/>
                <a:gd name="T81" fmla="*/ 601036 h 200"/>
                <a:gd name="T82" fmla="*/ 348233 w 183"/>
                <a:gd name="T83" fmla="*/ 399491 h 200"/>
                <a:gd name="T84" fmla="*/ 359003 w 183"/>
                <a:gd name="T85" fmla="*/ 370699 h 200"/>
                <a:gd name="T86" fmla="*/ 326693 w 183"/>
                <a:gd name="T87" fmla="*/ 331109 h 200"/>
                <a:gd name="T88" fmla="*/ 326693 w 183"/>
                <a:gd name="T89" fmla="*/ 197946 h 200"/>
                <a:gd name="T90" fmla="*/ 319513 w 183"/>
                <a:gd name="T91" fmla="*/ 190748 h 200"/>
                <a:gd name="T92" fmla="*/ 312333 w 183"/>
                <a:gd name="T93" fmla="*/ 197946 h 200"/>
                <a:gd name="T94" fmla="*/ 312333 w 183"/>
                <a:gd name="T95" fmla="*/ 331109 h 200"/>
                <a:gd name="T96" fmla="*/ 280023 w 183"/>
                <a:gd name="T97" fmla="*/ 370699 h 200"/>
                <a:gd name="T98" fmla="*/ 319513 w 183"/>
                <a:gd name="T99" fmla="*/ 410288 h 200"/>
                <a:gd name="T100" fmla="*/ 333873 w 183"/>
                <a:gd name="T101" fmla="*/ 406689 h 200"/>
                <a:gd name="T102" fmla="*/ 373363 w 183"/>
                <a:gd name="T103" fmla="*/ 471471 h 200"/>
                <a:gd name="T104" fmla="*/ 384134 w 183"/>
                <a:gd name="T105" fmla="*/ 475070 h 200"/>
                <a:gd name="T106" fmla="*/ 387724 w 183"/>
                <a:gd name="T107" fmla="*/ 464273 h 200"/>
                <a:gd name="T108" fmla="*/ 348233 w 183"/>
                <a:gd name="T109" fmla="*/ 399491 h 2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sp>
        <p:nvSpPr>
          <p:cNvPr id="62" name="文本框 20"/>
          <p:cNvSpPr txBox="1"/>
          <p:nvPr/>
        </p:nvSpPr>
        <p:spPr>
          <a:xfrm>
            <a:off x="6130631" y="1081735"/>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65" name="矩形 47"/>
          <p:cNvSpPr>
            <a:spLocks noChangeArrowheads="1"/>
          </p:cNvSpPr>
          <p:nvPr/>
        </p:nvSpPr>
        <p:spPr bwMode="auto">
          <a:xfrm>
            <a:off x="6097202" y="1415685"/>
            <a:ext cx="2809388" cy="26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97" name="文本框 20"/>
          <p:cNvSpPr txBox="1"/>
          <p:nvPr/>
        </p:nvSpPr>
        <p:spPr>
          <a:xfrm>
            <a:off x="6130631" y="2013455"/>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99" name="矩形 47"/>
          <p:cNvSpPr>
            <a:spLocks noChangeArrowheads="1"/>
          </p:cNvSpPr>
          <p:nvPr/>
        </p:nvSpPr>
        <p:spPr bwMode="auto">
          <a:xfrm>
            <a:off x="6097202" y="2347405"/>
            <a:ext cx="2809388" cy="26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0" name="文本框 20"/>
          <p:cNvSpPr txBox="1"/>
          <p:nvPr/>
        </p:nvSpPr>
        <p:spPr>
          <a:xfrm>
            <a:off x="6130631" y="2969066"/>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101" name="矩形 47"/>
          <p:cNvSpPr>
            <a:spLocks noChangeArrowheads="1"/>
          </p:cNvSpPr>
          <p:nvPr/>
        </p:nvSpPr>
        <p:spPr bwMode="auto">
          <a:xfrm>
            <a:off x="6097202" y="3303016"/>
            <a:ext cx="2809388" cy="26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2" name="文本框 20"/>
          <p:cNvSpPr txBox="1"/>
          <p:nvPr/>
        </p:nvSpPr>
        <p:spPr>
          <a:xfrm>
            <a:off x="6130631" y="3864951"/>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103" name="矩形 47"/>
          <p:cNvSpPr>
            <a:spLocks noChangeArrowheads="1"/>
          </p:cNvSpPr>
          <p:nvPr/>
        </p:nvSpPr>
        <p:spPr bwMode="auto">
          <a:xfrm>
            <a:off x="6097202" y="4198901"/>
            <a:ext cx="2809388" cy="26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extLst>
      <p:ext uri="{BB962C8B-B14F-4D97-AF65-F5344CB8AC3E}">
        <p14:creationId xmlns:p14="http://schemas.microsoft.com/office/powerpoint/2010/main" val="114942525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childTnLst>
                          </p:cTn>
                        </p:par>
                        <p:par>
                          <p:cTn id="8" fill="hold">
                            <p:stCondLst>
                              <p:cond delay="250"/>
                            </p:stCondLst>
                            <p:childTnLst>
                              <p:par>
                                <p:cTn id="9" presetID="1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p:tgtEl>
                                          <p:spTgt spid="2"/>
                                        </p:tgtEl>
                                        <p:attrNameLst>
                                          <p:attrName>ppt_y</p:attrName>
                                        </p:attrNameLst>
                                      </p:cBhvr>
                                      <p:tavLst>
                                        <p:tav tm="0">
                                          <p:val>
                                            <p:strVal val="#ppt_y+#ppt_h*1.125000"/>
                                          </p:val>
                                        </p:tav>
                                        <p:tav tm="100000">
                                          <p:val>
                                            <p:strVal val="#ppt_y"/>
                                          </p:val>
                                        </p:tav>
                                      </p:tavLst>
                                    </p:anim>
                                    <p:animEffect transition="in" filter="wipe(up)">
                                      <p:cBhvr>
                                        <p:cTn id="12" dur="250"/>
                                        <p:tgtEl>
                                          <p:spTgt spid="2"/>
                                        </p:tgtEl>
                                      </p:cBhvr>
                                    </p:animEffect>
                                  </p:childTnLst>
                                </p:cTn>
                              </p:par>
                              <p:par>
                                <p:cTn id="13" presetID="1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250"/>
                                        <p:tgtEl>
                                          <p:spTgt spid="10"/>
                                        </p:tgtEl>
                                        <p:attrNameLst>
                                          <p:attrName>ppt_x</p:attrName>
                                        </p:attrNameLst>
                                      </p:cBhvr>
                                      <p:tavLst>
                                        <p:tav tm="0">
                                          <p:val>
                                            <p:strVal val="#ppt_x-#ppt_w*1.125000"/>
                                          </p:val>
                                        </p:tav>
                                        <p:tav tm="100000">
                                          <p:val>
                                            <p:strVal val="#ppt_x"/>
                                          </p:val>
                                        </p:tav>
                                      </p:tavLst>
                                    </p:anim>
                                    <p:animEffect transition="in" filter="wipe(right)">
                                      <p:cBhvr>
                                        <p:cTn id="16" dur="250"/>
                                        <p:tgtEl>
                                          <p:spTgt spid="10"/>
                                        </p:tgtEl>
                                      </p:cBhvr>
                                    </p:animEffect>
                                  </p:childTnLst>
                                </p:cTn>
                              </p:par>
                              <p:par>
                                <p:cTn id="17" presetID="1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250"/>
                                        <p:tgtEl>
                                          <p:spTgt spid="11"/>
                                        </p:tgtEl>
                                        <p:attrNameLst>
                                          <p:attrName>ppt_y</p:attrName>
                                        </p:attrNameLst>
                                      </p:cBhvr>
                                      <p:tavLst>
                                        <p:tav tm="0">
                                          <p:val>
                                            <p:strVal val="#ppt_y-#ppt_h*1.125000"/>
                                          </p:val>
                                        </p:tav>
                                        <p:tav tm="100000">
                                          <p:val>
                                            <p:strVal val="#ppt_y"/>
                                          </p:val>
                                        </p:tav>
                                      </p:tavLst>
                                    </p:anim>
                                    <p:animEffect transition="in" filter="wipe(down)">
                                      <p:cBhvr>
                                        <p:cTn id="20" dur="250"/>
                                        <p:tgtEl>
                                          <p:spTgt spid="11"/>
                                        </p:tgtEl>
                                      </p:cBhvr>
                                    </p:animEffect>
                                  </p:childTnLst>
                                </p:cTn>
                              </p:par>
                              <p:par>
                                <p:cTn id="21" presetID="12" presetClass="entr" presetSubtype="2"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250"/>
                                        <p:tgtEl>
                                          <p:spTgt spid="8"/>
                                        </p:tgtEl>
                                        <p:attrNameLst>
                                          <p:attrName>ppt_x</p:attrName>
                                        </p:attrNameLst>
                                      </p:cBhvr>
                                      <p:tavLst>
                                        <p:tav tm="0">
                                          <p:val>
                                            <p:strVal val="#ppt_x+#ppt_w*1.125000"/>
                                          </p:val>
                                        </p:tav>
                                        <p:tav tm="100000">
                                          <p:val>
                                            <p:strVal val="#ppt_x"/>
                                          </p:val>
                                        </p:tav>
                                      </p:tavLst>
                                    </p:anim>
                                    <p:animEffect transition="in" filter="wipe(left)">
                                      <p:cBhvr>
                                        <p:cTn id="24" dur="250"/>
                                        <p:tgtEl>
                                          <p:spTgt spid="8"/>
                                        </p:tgtEl>
                                      </p:cBhvr>
                                    </p:animEffect>
                                  </p:childTnLst>
                                </p:cTn>
                              </p:par>
                            </p:childTnLst>
                          </p:cTn>
                        </p:par>
                        <p:par>
                          <p:cTn id="25" fill="hold">
                            <p:stCondLst>
                              <p:cond delay="500"/>
                            </p:stCondLst>
                            <p:childTnLst>
                              <p:par>
                                <p:cTn id="26" presetID="25"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25"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9" dur="125"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30" dur="125" accel="50000" fill="hold">
                                          <p:stCondLst>
                                            <p:cond delay="125"/>
                                          </p:stCondLst>
                                        </p:cTn>
                                        <p:tgtEl>
                                          <p:spTgt spid="13"/>
                                        </p:tgtEl>
                                        <p:attrNameLst>
                                          <p:attrName>ppt_w</p:attrName>
                                        </p:attrNameLst>
                                      </p:cBhvr>
                                      <p:tavLst>
                                        <p:tav tm="0">
                                          <p:val>
                                            <p:strVal val="#ppt_w*.05"/>
                                          </p:val>
                                        </p:tav>
                                        <p:tav tm="100000">
                                          <p:val>
                                            <p:strVal val="#ppt_w"/>
                                          </p:val>
                                        </p:tav>
                                      </p:tavLst>
                                    </p:anim>
                                    <p:anim calcmode="lin" valueType="num">
                                      <p:cBhvr>
                                        <p:cTn id="31" dur="250" fill="hold"/>
                                        <p:tgtEl>
                                          <p:spTgt spid="13"/>
                                        </p:tgtEl>
                                        <p:attrNameLst>
                                          <p:attrName>ppt_h</p:attrName>
                                        </p:attrNameLst>
                                      </p:cBhvr>
                                      <p:tavLst>
                                        <p:tav tm="0">
                                          <p:val>
                                            <p:strVal val="#ppt_h"/>
                                          </p:val>
                                        </p:tav>
                                        <p:tav tm="100000">
                                          <p:val>
                                            <p:strVal val="#ppt_h"/>
                                          </p:val>
                                        </p:tav>
                                      </p:tavLst>
                                    </p:anim>
                                    <p:anim calcmode="lin" valueType="num">
                                      <p:cBhvr>
                                        <p:cTn id="32" dur="125"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33" dur="125"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34" dur="125" accel="50000" fill="hold">
                                          <p:stCondLst>
                                            <p:cond delay="125"/>
                                          </p:stCondLst>
                                        </p:cTn>
                                        <p:tgtEl>
                                          <p:spTgt spid="13"/>
                                        </p:tgtEl>
                                        <p:attrNameLst>
                                          <p:attrName>ppt_y</p:attrName>
                                        </p:attrNameLst>
                                      </p:cBhvr>
                                      <p:tavLst>
                                        <p:tav tm="0">
                                          <p:val>
                                            <p:strVal val="#ppt_y+.1"/>
                                          </p:val>
                                        </p:tav>
                                        <p:tav tm="100000">
                                          <p:val>
                                            <p:strVal val="#ppt_y"/>
                                          </p:val>
                                        </p:tav>
                                      </p:tavLst>
                                    </p:anim>
                                    <p:animEffect transition="in" filter="fade">
                                      <p:cBhvr>
                                        <p:cTn id="35" dur="250" decel="50000">
                                          <p:stCondLst>
                                            <p:cond delay="0"/>
                                          </p:stCondLst>
                                        </p:cTn>
                                        <p:tgtEl>
                                          <p:spTgt spid="13"/>
                                        </p:tgtEl>
                                      </p:cBhvr>
                                    </p:animEffect>
                                  </p:childTnLst>
                                </p:cTn>
                              </p:par>
                            </p:childTnLst>
                          </p:cTn>
                        </p:par>
                        <p:par>
                          <p:cTn id="36" fill="hold">
                            <p:stCondLst>
                              <p:cond delay="750"/>
                            </p:stCondLst>
                            <p:childTnLst>
                              <p:par>
                                <p:cTn id="37" presetID="22" presetClass="entr" presetSubtype="8" fill="hold" grpId="0"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250"/>
                                        <p:tgtEl>
                                          <p:spTgt spid="6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left)">
                                      <p:cBhvr>
                                        <p:cTn id="42" dur="250"/>
                                        <p:tgtEl>
                                          <p:spTgt spid="65"/>
                                        </p:tgtEl>
                                      </p:cBhvr>
                                    </p:animEffect>
                                  </p:childTnLst>
                                </p:cTn>
                              </p:par>
                            </p:childTnLst>
                          </p:cTn>
                        </p:par>
                        <p:par>
                          <p:cTn id="43" fill="hold">
                            <p:stCondLst>
                              <p:cond delay="1000"/>
                            </p:stCondLst>
                            <p:childTnLst>
                              <p:par>
                                <p:cTn id="44" presetID="25"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125"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47" dur="125"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48" dur="125" accel="50000" fill="hold">
                                          <p:stCondLst>
                                            <p:cond delay="125"/>
                                          </p:stCondLst>
                                        </p:cTn>
                                        <p:tgtEl>
                                          <p:spTgt spid="14"/>
                                        </p:tgtEl>
                                        <p:attrNameLst>
                                          <p:attrName>ppt_w</p:attrName>
                                        </p:attrNameLst>
                                      </p:cBhvr>
                                      <p:tavLst>
                                        <p:tav tm="0">
                                          <p:val>
                                            <p:strVal val="#ppt_w*.05"/>
                                          </p:val>
                                        </p:tav>
                                        <p:tav tm="100000">
                                          <p:val>
                                            <p:strVal val="#ppt_w"/>
                                          </p:val>
                                        </p:tav>
                                      </p:tavLst>
                                    </p:anim>
                                    <p:anim calcmode="lin" valueType="num">
                                      <p:cBhvr>
                                        <p:cTn id="49" dur="250" fill="hold"/>
                                        <p:tgtEl>
                                          <p:spTgt spid="14"/>
                                        </p:tgtEl>
                                        <p:attrNameLst>
                                          <p:attrName>ppt_h</p:attrName>
                                        </p:attrNameLst>
                                      </p:cBhvr>
                                      <p:tavLst>
                                        <p:tav tm="0">
                                          <p:val>
                                            <p:strVal val="#ppt_h"/>
                                          </p:val>
                                        </p:tav>
                                        <p:tav tm="100000">
                                          <p:val>
                                            <p:strVal val="#ppt_h"/>
                                          </p:val>
                                        </p:tav>
                                      </p:tavLst>
                                    </p:anim>
                                    <p:anim calcmode="lin" valueType="num">
                                      <p:cBhvr>
                                        <p:cTn id="50" dur="125"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51" dur="125"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52" dur="125" accel="50000" fill="hold">
                                          <p:stCondLst>
                                            <p:cond delay="125"/>
                                          </p:stCondLst>
                                        </p:cTn>
                                        <p:tgtEl>
                                          <p:spTgt spid="14"/>
                                        </p:tgtEl>
                                        <p:attrNameLst>
                                          <p:attrName>ppt_y</p:attrName>
                                        </p:attrNameLst>
                                      </p:cBhvr>
                                      <p:tavLst>
                                        <p:tav tm="0">
                                          <p:val>
                                            <p:strVal val="#ppt_y+.1"/>
                                          </p:val>
                                        </p:tav>
                                        <p:tav tm="100000">
                                          <p:val>
                                            <p:strVal val="#ppt_y"/>
                                          </p:val>
                                        </p:tav>
                                      </p:tavLst>
                                    </p:anim>
                                    <p:animEffect transition="in" filter="fade">
                                      <p:cBhvr>
                                        <p:cTn id="53" dur="250" decel="50000">
                                          <p:stCondLst>
                                            <p:cond delay="0"/>
                                          </p:stCondLst>
                                        </p:cTn>
                                        <p:tgtEl>
                                          <p:spTgt spid="14"/>
                                        </p:tgtEl>
                                      </p:cBhvr>
                                    </p:animEffect>
                                  </p:childTnLst>
                                </p:cTn>
                              </p:par>
                            </p:childTnLst>
                          </p:cTn>
                        </p:par>
                        <p:par>
                          <p:cTn id="54" fill="hold">
                            <p:stCondLst>
                              <p:cond delay="1250"/>
                            </p:stCondLst>
                            <p:childTnLst>
                              <p:par>
                                <p:cTn id="55" presetID="22" presetClass="entr" presetSubtype="8" fill="hold" grpId="0" nodeType="after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wipe(left)">
                                      <p:cBhvr>
                                        <p:cTn id="57" dur="250"/>
                                        <p:tgtEl>
                                          <p:spTgt spid="9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left)">
                                      <p:cBhvr>
                                        <p:cTn id="60" dur="250"/>
                                        <p:tgtEl>
                                          <p:spTgt spid="99"/>
                                        </p:tgtEl>
                                      </p:cBhvr>
                                    </p:animEffect>
                                  </p:childTnLst>
                                </p:cTn>
                              </p:par>
                            </p:childTnLst>
                          </p:cTn>
                        </p:par>
                        <p:par>
                          <p:cTn id="61" fill="hold">
                            <p:stCondLst>
                              <p:cond delay="1500"/>
                            </p:stCondLst>
                            <p:childTnLst>
                              <p:par>
                                <p:cTn id="62" presetID="25"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125"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65" dur="125"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66" dur="125" accel="50000" fill="hold">
                                          <p:stCondLst>
                                            <p:cond delay="125"/>
                                          </p:stCondLst>
                                        </p:cTn>
                                        <p:tgtEl>
                                          <p:spTgt spid="15"/>
                                        </p:tgtEl>
                                        <p:attrNameLst>
                                          <p:attrName>ppt_w</p:attrName>
                                        </p:attrNameLst>
                                      </p:cBhvr>
                                      <p:tavLst>
                                        <p:tav tm="0">
                                          <p:val>
                                            <p:strVal val="#ppt_w*.05"/>
                                          </p:val>
                                        </p:tav>
                                        <p:tav tm="100000">
                                          <p:val>
                                            <p:strVal val="#ppt_w"/>
                                          </p:val>
                                        </p:tav>
                                      </p:tavLst>
                                    </p:anim>
                                    <p:anim calcmode="lin" valueType="num">
                                      <p:cBhvr>
                                        <p:cTn id="67" dur="250" fill="hold"/>
                                        <p:tgtEl>
                                          <p:spTgt spid="15"/>
                                        </p:tgtEl>
                                        <p:attrNameLst>
                                          <p:attrName>ppt_h</p:attrName>
                                        </p:attrNameLst>
                                      </p:cBhvr>
                                      <p:tavLst>
                                        <p:tav tm="0">
                                          <p:val>
                                            <p:strVal val="#ppt_h"/>
                                          </p:val>
                                        </p:tav>
                                        <p:tav tm="100000">
                                          <p:val>
                                            <p:strVal val="#ppt_h"/>
                                          </p:val>
                                        </p:tav>
                                      </p:tavLst>
                                    </p:anim>
                                    <p:anim calcmode="lin" valueType="num">
                                      <p:cBhvr>
                                        <p:cTn id="68" dur="125"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69" dur="125"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70" dur="125" accel="50000" fill="hold">
                                          <p:stCondLst>
                                            <p:cond delay="125"/>
                                          </p:stCondLst>
                                        </p:cTn>
                                        <p:tgtEl>
                                          <p:spTgt spid="15"/>
                                        </p:tgtEl>
                                        <p:attrNameLst>
                                          <p:attrName>ppt_y</p:attrName>
                                        </p:attrNameLst>
                                      </p:cBhvr>
                                      <p:tavLst>
                                        <p:tav tm="0">
                                          <p:val>
                                            <p:strVal val="#ppt_y+.1"/>
                                          </p:val>
                                        </p:tav>
                                        <p:tav tm="100000">
                                          <p:val>
                                            <p:strVal val="#ppt_y"/>
                                          </p:val>
                                        </p:tav>
                                      </p:tavLst>
                                    </p:anim>
                                    <p:animEffect transition="in" filter="fade">
                                      <p:cBhvr>
                                        <p:cTn id="71" dur="250" decel="50000">
                                          <p:stCondLst>
                                            <p:cond delay="0"/>
                                          </p:stCondLst>
                                        </p:cTn>
                                        <p:tgtEl>
                                          <p:spTgt spid="15"/>
                                        </p:tgtEl>
                                      </p:cBhvr>
                                    </p:animEffect>
                                  </p:childTnLst>
                                </p:cTn>
                              </p:par>
                            </p:childTnLst>
                          </p:cTn>
                        </p:par>
                        <p:par>
                          <p:cTn id="72" fill="hold">
                            <p:stCondLst>
                              <p:cond delay="1750"/>
                            </p:stCondLst>
                            <p:childTnLst>
                              <p:par>
                                <p:cTn id="73" presetID="22" presetClass="entr" presetSubtype="8" fill="hold" grpId="0" nodeType="afterEffect">
                                  <p:stCondLst>
                                    <p:cond delay="0"/>
                                  </p:stCondLst>
                                  <p:childTnLst>
                                    <p:set>
                                      <p:cBhvr>
                                        <p:cTn id="74" dur="1" fill="hold">
                                          <p:stCondLst>
                                            <p:cond delay="0"/>
                                          </p:stCondLst>
                                        </p:cTn>
                                        <p:tgtEl>
                                          <p:spTgt spid="100"/>
                                        </p:tgtEl>
                                        <p:attrNameLst>
                                          <p:attrName>style.visibility</p:attrName>
                                        </p:attrNameLst>
                                      </p:cBhvr>
                                      <p:to>
                                        <p:strVal val="visible"/>
                                      </p:to>
                                    </p:set>
                                    <p:animEffect transition="in" filter="wipe(left)">
                                      <p:cBhvr>
                                        <p:cTn id="75" dur="250"/>
                                        <p:tgtEl>
                                          <p:spTgt spid="10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01"/>
                                        </p:tgtEl>
                                        <p:attrNameLst>
                                          <p:attrName>style.visibility</p:attrName>
                                        </p:attrNameLst>
                                      </p:cBhvr>
                                      <p:to>
                                        <p:strVal val="visible"/>
                                      </p:to>
                                    </p:set>
                                    <p:animEffect transition="in" filter="wipe(left)">
                                      <p:cBhvr>
                                        <p:cTn id="78" dur="250"/>
                                        <p:tgtEl>
                                          <p:spTgt spid="101"/>
                                        </p:tgtEl>
                                      </p:cBhvr>
                                    </p:animEffect>
                                  </p:childTnLst>
                                </p:cTn>
                              </p:par>
                            </p:childTnLst>
                          </p:cTn>
                        </p:par>
                        <p:par>
                          <p:cTn id="79" fill="hold">
                            <p:stCondLst>
                              <p:cond delay="2000"/>
                            </p:stCondLst>
                            <p:childTnLst>
                              <p:par>
                                <p:cTn id="80" presetID="25" presetClass="entr" presetSubtype="0" fill="hold" nodeType="after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125"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83" dur="125"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84" dur="125" accel="50000" fill="hold">
                                          <p:stCondLst>
                                            <p:cond delay="125"/>
                                          </p:stCondLst>
                                        </p:cTn>
                                        <p:tgtEl>
                                          <p:spTgt spid="19"/>
                                        </p:tgtEl>
                                        <p:attrNameLst>
                                          <p:attrName>ppt_w</p:attrName>
                                        </p:attrNameLst>
                                      </p:cBhvr>
                                      <p:tavLst>
                                        <p:tav tm="0">
                                          <p:val>
                                            <p:strVal val="#ppt_w*.05"/>
                                          </p:val>
                                        </p:tav>
                                        <p:tav tm="100000">
                                          <p:val>
                                            <p:strVal val="#ppt_w"/>
                                          </p:val>
                                        </p:tav>
                                      </p:tavLst>
                                    </p:anim>
                                    <p:anim calcmode="lin" valueType="num">
                                      <p:cBhvr>
                                        <p:cTn id="85" dur="250" fill="hold"/>
                                        <p:tgtEl>
                                          <p:spTgt spid="19"/>
                                        </p:tgtEl>
                                        <p:attrNameLst>
                                          <p:attrName>ppt_h</p:attrName>
                                        </p:attrNameLst>
                                      </p:cBhvr>
                                      <p:tavLst>
                                        <p:tav tm="0">
                                          <p:val>
                                            <p:strVal val="#ppt_h"/>
                                          </p:val>
                                        </p:tav>
                                        <p:tav tm="100000">
                                          <p:val>
                                            <p:strVal val="#ppt_h"/>
                                          </p:val>
                                        </p:tav>
                                      </p:tavLst>
                                    </p:anim>
                                    <p:anim calcmode="lin" valueType="num">
                                      <p:cBhvr>
                                        <p:cTn id="86" dur="125"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87" dur="125"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88" dur="125" accel="50000" fill="hold">
                                          <p:stCondLst>
                                            <p:cond delay="125"/>
                                          </p:stCondLst>
                                        </p:cTn>
                                        <p:tgtEl>
                                          <p:spTgt spid="19"/>
                                        </p:tgtEl>
                                        <p:attrNameLst>
                                          <p:attrName>ppt_y</p:attrName>
                                        </p:attrNameLst>
                                      </p:cBhvr>
                                      <p:tavLst>
                                        <p:tav tm="0">
                                          <p:val>
                                            <p:strVal val="#ppt_y+.1"/>
                                          </p:val>
                                        </p:tav>
                                        <p:tav tm="100000">
                                          <p:val>
                                            <p:strVal val="#ppt_y"/>
                                          </p:val>
                                        </p:tav>
                                      </p:tavLst>
                                    </p:anim>
                                    <p:animEffect transition="in" filter="fade">
                                      <p:cBhvr>
                                        <p:cTn id="89" dur="250" decel="50000">
                                          <p:stCondLst>
                                            <p:cond delay="0"/>
                                          </p:stCondLst>
                                        </p:cTn>
                                        <p:tgtEl>
                                          <p:spTgt spid="19"/>
                                        </p:tgtEl>
                                      </p:cBhvr>
                                    </p:animEffect>
                                  </p:childTnLst>
                                </p:cTn>
                              </p:par>
                            </p:childTnLst>
                          </p:cTn>
                        </p:par>
                        <p:par>
                          <p:cTn id="90" fill="hold">
                            <p:stCondLst>
                              <p:cond delay="2250"/>
                            </p:stCondLst>
                            <p:childTnLst>
                              <p:par>
                                <p:cTn id="91" presetID="22" presetClass="entr" presetSubtype="8" fill="hold" grpId="0" nodeType="afterEffect">
                                  <p:stCondLst>
                                    <p:cond delay="0"/>
                                  </p:stCondLst>
                                  <p:childTnLst>
                                    <p:set>
                                      <p:cBhvr>
                                        <p:cTn id="92" dur="1" fill="hold">
                                          <p:stCondLst>
                                            <p:cond delay="0"/>
                                          </p:stCondLst>
                                        </p:cTn>
                                        <p:tgtEl>
                                          <p:spTgt spid="102"/>
                                        </p:tgtEl>
                                        <p:attrNameLst>
                                          <p:attrName>style.visibility</p:attrName>
                                        </p:attrNameLst>
                                      </p:cBhvr>
                                      <p:to>
                                        <p:strVal val="visible"/>
                                      </p:to>
                                    </p:set>
                                    <p:animEffect transition="in" filter="wipe(left)">
                                      <p:cBhvr>
                                        <p:cTn id="93" dur="250"/>
                                        <p:tgtEl>
                                          <p:spTgt spid="102"/>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03"/>
                                        </p:tgtEl>
                                        <p:attrNameLst>
                                          <p:attrName>style.visibility</p:attrName>
                                        </p:attrNameLst>
                                      </p:cBhvr>
                                      <p:to>
                                        <p:strVal val="visible"/>
                                      </p:to>
                                    </p:set>
                                    <p:animEffect transition="in" filter="wipe(left)">
                                      <p:cBhvr>
                                        <p:cTn id="96" dur="2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5" grpId="0"/>
      <p:bldP spid="97" grpId="0"/>
      <p:bldP spid="99" grpId="0"/>
      <p:bldP spid="100" grpId="0"/>
      <p:bldP spid="101" grpId="0"/>
      <p:bldP spid="102" grpId="0"/>
      <p:bldP spid="10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rot="5400000">
            <a:off x="5777853" y="3362423"/>
            <a:ext cx="1760246" cy="392906"/>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5" name="任意多边形 24"/>
          <p:cNvSpPr/>
          <p:nvPr/>
        </p:nvSpPr>
        <p:spPr>
          <a:xfrm>
            <a:off x="2738797" y="3301131"/>
            <a:ext cx="3666408" cy="1810454"/>
          </a:xfrm>
          <a:custGeom>
            <a:avLst/>
            <a:gdLst>
              <a:gd name="connsiteX0" fmla="*/ 2520000 w 5040000"/>
              <a:gd name="connsiteY0" fmla="*/ 0 h 2520000"/>
              <a:gd name="connsiteX1" fmla="*/ 5040000 w 5040000"/>
              <a:gd name="connsiteY1" fmla="*/ 2520000 h 2520000"/>
              <a:gd name="connsiteX2" fmla="*/ 4781095 w 5040000"/>
              <a:gd name="connsiteY2" fmla="*/ 2520000 h 2520000"/>
              <a:gd name="connsiteX3" fmla="*/ 2520000 w 5040000"/>
              <a:gd name="connsiteY3" fmla="*/ 258905 h 2520000"/>
              <a:gd name="connsiteX4" fmla="*/ 258905 w 5040000"/>
              <a:gd name="connsiteY4" fmla="*/ 2520000 h 2520000"/>
              <a:gd name="connsiteX5" fmla="*/ 0 w 5040000"/>
              <a:gd name="connsiteY5" fmla="*/ 2520000 h 2520000"/>
              <a:gd name="connsiteX6" fmla="*/ 2520000 w 5040000"/>
              <a:gd name="connsiteY6"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0000" h="2520000">
                <a:moveTo>
                  <a:pt x="2520000" y="0"/>
                </a:moveTo>
                <a:cubicBezTo>
                  <a:pt x="3911758" y="0"/>
                  <a:pt x="5040000" y="1128242"/>
                  <a:pt x="5040000" y="2520000"/>
                </a:cubicBezTo>
                <a:lnTo>
                  <a:pt x="4781095" y="2520000"/>
                </a:lnTo>
                <a:cubicBezTo>
                  <a:pt x="4781095" y="1271232"/>
                  <a:pt x="3768768" y="258905"/>
                  <a:pt x="2520000" y="258905"/>
                </a:cubicBezTo>
                <a:cubicBezTo>
                  <a:pt x="1271232" y="258905"/>
                  <a:pt x="258905" y="1271232"/>
                  <a:pt x="258905" y="2520000"/>
                </a:cubicBezTo>
                <a:lnTo>
                  <a:pt x="0" y="2520000"/>
                </a:lnTo>
                <a:cubicBezTo>
                  <a:pt x="0" y="1128242"/>
                  <a:pt x="1128242" y="0"/>
                  <a:pt x="2520000" y="0"/>
                </a:cubicBezTo>
                <a:close/>
              </a:path>
            </a:pathLst>
          </a:custGeom>
          <a:solidFill>
            <a:schemeClr val="bg1">
              <a:lumMod val="75000"/>
            </a:schemeClr>
          </a:solidFill>
          <a:ln>
            <a:noFill/>
          </a:ln>
          <a:effectLst>
            <a:innerShdw blurRad="76200">
              <a:schemeClr val="tx1">
                <a:lumMod val="65000"/>
                <a:lumOff val="3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0" name="任意多边形 19"/>
          <p:cNvSpPr/>
          <p:nvPr/>
        </p:nvSpPr>
        <p:spPr>
          <a:xfrm rot="5400000">
            <a:off x="3498515" y="2928119"/>
            <a:ext cx="546769" cy="80963"/>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1" name="任意多边形 20"/>
          <p:cNvSpPr/>
          <p:nvPr/>
        </p:nvSpPr>
        <p:spPr>
          <a:xfrm rot="5400000" flipV="1">
            <a:off x="1518428" y="3344006"/>
            <a:ext cx="1766126" cy="423862"/>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2" name="任意多边形 21"/>
          <p:cNvSpPr/>
          <p:nvPr/>
        </p:nvSpPr>
        <p:spPr>
          <a:xfrm rot="5400000" flipV="1">
            <a:off x="5018944" y="2928119"/>
            <a:ext cx="546769" cy="80963"/>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84" name="文本框 83"/>
          <p:cNvSpPr txBox="1"/>
          <p:nvPr/>
        </p:nvSpPr>
        <p:spPr>
          <a:xfrm>
            <a:off x="4019273" y="4175609"/>
            <a:ext cx="1163797" cy="836265"/>
          </a:xfrm>
          <a:prstGeom prst="rect">
            <a:avLst/>
          </a:prstGeom>
          <a:noFill/>
        </p:spPr>
        <p:txBody>
          <a:bodyPr wrap="none" lIns="68271" tIns="34136" rIns="68271" bIns="34136">
            <a:spAutoFit/>
          </a:bodyPr>
          <a:lstStyle/>
          <a:p>
            <a:pPr algn="ctr" defTabSz="909361">
              <a:defRPr/>
            </a:pPr>
            <a:r>
              <a:rPr lang="en-US" altLang="zh-CN" sz="2352" dirty="0">
                <a:solidFill>
                  <a:srgbClr val="1C1C1C">
                    <a:lumMod val="65000"/>
                    <a:lumOff val="35000"/>
                  </a:srgbClr>
                </a:solidFill>
                <a:latin typeface="Arial"/>
                <a:ea typeface="微软雅黑"/>
              </a:rPr>
              <a:t>Sample</a:t>
            </a:r>
          </a:p>
          <a:p>
            <a:pPr algn="ctr" defTabSz="909361">
              <a:defRPr/>
            </a:pPr>
            <a:r>
              <a:rPr lang="en-US" altLang="zh-CN" sz="2634" dirty="0">
                <a:solidFill>
                  <a:srgbClr val="1C1C1C">
                    <a:lumMod val="65000"/>
                    <a:lumOff val="35000"/>
                  </a:srgbClr>
                </a:solidFill>
                <a:latin typeface="Arial Black" panose="020B0A04020102020204" pitchFamily="34" charset="0"/>
                <a:ea typeface="微软雅黑"/>
              </a:rPr>
              <a:t>TEXT</a:t>
            </a:r>
            <a:endParaRPr lang="zh-CN" altLang="en-US" sz="2634" dirty="0">
              <a:solidFill>
                <a:srgbClr val="1C1C1C">
                  <a:lumMod val="65000"/>
                  <a:lumOff val="35000"/>
                </a:srgbClr>
              </a:solidFill>
              <a:latin typeface="Arial Black" panose="020B0A04020102020204" pitchFamily="34" charset="0"/>
              <a:ea typeface="微软雅黑"/>
            </a:endParaRPr>
          </a:p>
        </p:txBody>
      </p:sp>
      <p:grpSp>
        <p:nvGrpSpPr>
          <p:cNvPr id="2" name="组合 1"/>
          <p:cNvGrpSpPr/>
          <p:nvPr/>
        </p:nvGrpSpPr>
        <p:grpSpPr>
          <a:xfrm>
            <a:off x="1630344" y="1398363"/>
            <a:ext cx="1241353" cy="1226587"/>
            <a:chOff x="1733372" y="1452799"/>
            <a:chExt cx="1319800" cy="1304100"/>
          </a:xfrm>
        </p:grpSpPr>
        <p:sp>
          <p:nvSpPr>
            <p:cNvPr id="3" name="椭圆 2"/>
            <p:cNvSpPr/>
            <p:nvPr/>
          </p:nvSpPr>
          <p:spPr>
            <a:xfrm>
              <a:off x="1733372" y="1452799"/>
              <a:ext cx="1319800" cy="1304100"/>
            </a:xfrm>
            <a:prstGeom prst="ellipse">
              <a:avLst/>
            </a:prstGeom>
            <a:solidFill>
              <a:srgbClr val="F0F0F0"/>
            </a:solidFill>
            <a:ln w="31750" cap="flat">
              <a:gradFill flip="none" rotWithShape="1">
                <a:gsLst>
                  <a:gs pos="0">
                    <a:srgbClr val="FFFFFF"/>
                  </a:gs>
                  <a:gs pos="100000">
                    <a:srgbClr val="F0F0F0"/>
                  </a:gs>
                </a:gsLst>
                <a:lin ang="2700000" scaled="1"/>
                <a:tileRect/>
              </a:gradFill>
              <a:prstDash val="solid"/>
              <a:miter lim="800000"/>
              <a:headEnd/>
              <a:tailEnd/>
            </a:ln>
            <a:effectLst>
              <a:outerShdw blurRad="254000" dist="101600" dir="2700000" sx="102000" sy="102000" algn="tl" rotWithShape="0">
                <a:prstClr val="black">
                  <a:alpha val="30000"/>
                </a:prstClr>
              </a:outerShdw>
            </a:effectLst>
          </p:spPr>
          <p:txBody>
            <a:bodyPr lIns="68271" tIns="34136" rIns="68271" bIns="34136"/>
            <a:lstStyle/>
            <a:p>
              <a:pPr defTabSz="909361">
                <a:defRPr/>
              </a:pPr>
              <a:endParaRPr lang="zh-CN" altLang="en-US" sz="1787" dirty="0">
                <a:solidFill>
                  <a:prstClr val="black"/>
                </a:solidFill>
                <a:latin typeface="Arial"/>
                <a:ea typeface="微软雅黑"/>
              </a:endParaRPr>
            </a:p>
          </p:txBody>
        </p:sp>
        <p:sp>
          <p:nvSpPr>
            <p:cNvPr id="67" name="椭圆 66"/>
            <p:cNvSpPr/>
            <p:nvPr/>
          </p:nvSpPr>
          <p:spPr>
            <a:xfrm>
              <a:off x="1776010" y="1496438"/>
              <a:ext cx="1234219" cy="1217652"/>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72" name="组合 71"/>
            <p:cNvGrpSpPr>
              <a:grpSpLocks noChangeAspect="1"/>
            </p:cNvGrpSpPr>
            <p:nvPr/>
          </p:nvGrpSpPr>
          <p:grpSpPr>
            <a:xfrm>
              <a:off x="2142402" y="1629847"/>
              <a:ext cx="392879" cy="332201"/>
              <a:chOff x="2162176" y="-104775"/>
              <a:chExt cx="1655763" cy="1417638"/>
            </a:xfrm>
            <a:solidFill>
              <a:schemeClr val="bg1"/>
            </a:solidFill>
          </p:grpSpPr>
          <p:sp>
            <p:nvSpPr>
              <p:cNvPr id="73"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FF0000"/>
                  </a:solidFill>
                  <a:latin typeface="Arial"/>
                  <a:ea typeface="微软雅黑"/>
                </a:endParaRPr>
              </a:p>
            </p:txBody>
          </p:sp>
          <p:sp>
            <p:nvSpPr>
              <p:cNvPr id="74"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FF0000"/>
                  </a:solidFill>
                  <a:latin typeface="Arial"/>
                  <a:ea typeface="微软雅黑"/>
                </a:endParaRPr>
              </a:p>
            </p:txBody>
          </p:sp>
        </p:grpSp>
        <p:sp>
          <p:nvSpPr>
            <p:cNvPr id="68640" name="文本框 85"/>
            <p:cNvSpPr txBox="1">
              <a:spLocks noChangeArrowheads="1"/>
            </p:cNvSpPr>
            <p:nvPr/>
          </p:nvSpPr>
          <p:spPr bwMode="auto">
            <a:xfrm>
              <a:off x="1958295" y="2070259"/>
              <a:ext cx="760137"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1505">
                  <a:solidFill>
                    <a:srgbClr val="FFFFFF"/>
                  </a:solidFill>
                </a:rPr>
                <a:t>Sample</a:t>
              </a:r>
            </a:p>
            <a:p>
              <a:pPr defTabSz="909361" fontAlgn="base">
                <a:spcBef>
                  <a:spcPct val="0"/>
                </a:spcBef>
                <a:spcAft>
                  <a:spcPct val="0"/>
                </a:spcAft>
              </a:pPr>
              <a:r>
                <a:rPr lang="en-US" altLang="zh-CN" sz="1505">
                  <a:solidFill>
                    <a:srgbClr val="FFFFFF"/>
                  </a:solidFill>
                  <a:latin typeface="Arial Black" pitchFamily="34" charset="0"/>
                </a:rPr>
                <a:t>TEXT</a:t>
              </a:r>
              <a:endParaRPr lang="zh-CN" altLang="en-US" sz="1505">
                <a:solidFill>
                  <a:srgbClr val="FFFFFF"/>
                </a:solidFill>
                <a:latin typeface="Arial Black" pitchFamily="34" charset="0"/>
              </a:endParaRPr>
            </a:p>
          </p:txBody>
        </p:sp>
      </p:grpSp>
      <p:grpSp>
        <p:nvGrpSpPr>
          <p:cNvPr id="7" name="组合 6"/>
          <p:cNvGrpSpPr/>
          <p:nvPr/>
        </p:nvGrpSpPr>
        <p:grpSpPr>
          <a:xfrm>
            <a:off x="3150720" y="1398363"/>
            <a:ext cx="1241353" cy="1226587"/>
            <a:chOff x="3349828" y="1452799"/>
            <a:chExt cx="1319800" cy="1304100"/>
          </a:xfrm>
        </p:grpSpPr>
        <p:sp>
          <p:nvSpPr>
            <p:cNvPr id="4" name="椭圆 3"/>
            <p:cNvSpPr/>
            <p:nvPr/>
          </p:nvSpPr>
          <p:spPr>
            <a:xfrm>
              <a:off x="3349828" y="1452799"/>
              <a:ext cx="1319800" cy="1304100"/>
            </a:xfrm>
            <a:prstGeom prst="ellipse">
              <a:avLst/>
            </a:prstGeom>
            <a:solidFill>
              <a:srgbClr val="F0F0F0"/>
            </a:solidFill>
            <a:ln w="31750" cap="flat">
              <a:gradFill flip="none" rotWithShape="1">
                <a:gsLst>
                  <a:gs pos="0">
                    <a:srgbClr val="FFFFFF"/>
                  </a:gs>
                  <a:gs pos="100000">
                    <a:srgbClr val="F0F0F0"/>
                  </a:gs>
                </a:gsLst>
                <a:lin ang="2700000" scaled="1"/>
                <a:tileRect/>
              </a:gradFill>
              <a:prstDash val="solid"/>
              <a:miter lim="800000"/>
              <a:headEnd/>
              <a:tailEnd/>
            </a:ln>
            <a:effectLst>
              <a:outerShdw blurRad="254000" dist="101600" dir="2700000" sx="102000" sy="102000" algn="tl" rotWithShape="0">
                <a:prstClr val="black">
                  <a:alpha val="30000"/>
                </a:prstClr>
              </a:outerShdw>
            </a:effectLst>
          </p:spPr>
          <p:txBody>
            <a:bodyPr lIns="68271" tIns="34136" rIns="68271" bIns="34136"/>
            <a:lstStyle/>
            <a:p>
              <a:pPr defTabSz="909361">
                <a:defRPr/>
              </a:pPr>
              <a:endParaRPr lang="zh-CN" altLang="en-US" sz="1787" dirty="0">
                <a:solidFill>
                  <a:prstClr val="black"/>
                </a:solidFill>
                <a:latin typeface="Arial"/>
                <a:ea typeface="微软雅黑"/>
              </a:endParaRPr>
            </a:p>
          </p:txBody>
        </p:sp>
        <p:sp>
          <p:nvSpPr>
            <p:cNvPr id="68" name="椭圆 67"/>
            <p:cNvSpPr/>
            <p:nvPr/>
          </p:nvSpPr>
          <p:spPr>
            <a:xfrm>
              <a:off x="3391256" y="1498938"/>
              <a:ext cx="1232953" cy="1217652"/>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68637" name="Freeform 285"/>
            <p:cNvSpPr>
              <a:spLocks noEditPoints="1"/>
            </p:cNvSpPr>
            <p:nvPr/>
          </p:nvSpPr>
          <p:spPr bwMode="auto">
            <a:xfrm>
              <a:off x="3826713" y="1616453"/>
              <a:ext cx="343049" cy="342543"/>
            </a:xfrm>
            <a:custGeom>
              <a:avLst/>
              <a:gdLst>
                <a:gd name="T0" fmla="*/ 216405 w 201"/>
                <a:gd name="T1" fmla="*/ 128875 h 203"/>
                <a:gd name="T2" fmla="*/ 124272 w 201"/>
                <a:gd name="T3" fmla="*/ 221235 h 203"/>
                <a:gd name="T4" fmla="*/ 216405 w 201"/>
                <a:gd name="T5" fmla="*/ 315743 h 203"/>
                <a:gd name="T6" fmla="*/ 308538 w 201"/>
                <a:gd name="T7" fmla="*/ 221235 h 203"/>
                <a:gd name="T8" fmla="*/ 216405 w 201"/>
                <a:gd name="T9" fmla="*/ 128875 h 203"/>
                <a:gd name="T10" fmla="*/ 385673 w 201"/>
                <a:gd name="T11" fmla="*/ 216939 h 203"/>
                <a:gd name="T12" fmla="*/ 385673 w 201"/>
                <a:gd name="T13" fmla="*/ 204052 h 203"/>
                <a:gd name="T14" fmla="*/ 430668 w 201"/>
                <a:gd name="T15" fmla="*/ 193312 h 203"/>
                <a:gd name="T16" fmla="*/ 413527 w 201"/>
                <a:gd name="T17" fmla="*/ 131023 h 203"/>
                <a:gd name="T18" fmla="*/ 368532 w 201"/>
                <a:gd name="T19" fmla="*/ 143910 h 203"/>
                <a:gd name="T20" fmla="*/ 347106 w 201"/>
                <a:gd name="T21" fmla="*/ 109543 h 203"/>
                <a:gd name="T22" fmla="*/ 377102 w 201"/>
                <a:gd name="T23" fmla="*/ 73029 h 203"/>
                <a:gd name="T24" fmla="*/ 327822 w 201"/>
                <a:gd name="T25" fmla="*/ 32219 h 203"/>
                <a:gd name="T26" fmla="*/ 297825 w 201"/>
                <a:gd name="T27" fmla="*/ 68733 h 203"/>
                <a:gd name="T28" fmla="*/ 246402 w 201"/>
                <a:gd name="T29" fmla="*/ 49402 h 203"/>
                <a:gd name="T30" fmla="*/ 246402 w 201"/>
                <a:gd name="T31" fmla="*/ 2148 h 203"/>
                <a:gd name="T32" fmla="*/ 216405 w 201"/>
                <a:gd name="T33" fmla="*/ 0 h 203"/>
                <a:gd name="T34" fmla="*/ 184266 w 201"/>
                <a:gd name="T35" fmla="*/ 2148 h 203"/>
                <a:gd name="T36" fmla="*/ 184266 w 201"/>
                <a:gd name="T37" fmla="*/ 49402 h 203"/>
                <a:gd name="T38" fmla="*/ 145699 w 201"/>
                <a:gd name="T39" fmla="*/ 62289 h 203"/>
                <a:gd name="T40" fmla="*/ 117844 w 201"/>
                <a:gd name="T41" fmla="*/ 23627 h 203"/>
                <a:gd name="T42" fmla="*/ 66421 w 201"/>
                <a:gd name="T43" fmla="*/ 60142 h 203"/>
                <a:gd name="T44" fmla="*/ 92133 w 201"/>
                <a:gd name="T45" fmla="*/ 98804 h 203"/>
                <a:gd name="T46" fmla="*/ 68564 w 201"/>
                <a:gd name="T47" fmla="*/ 128875 h 203"/>
                <a:gd name="T48" fmla="*/ 25712 w 201"/>
                <a:gd name="T49" fmla="*/ 113839 h 203"/>
                <a:gd name="T50" fmla="*/ 2143 w 201"/>
                <a:gd name="T51" fmla="*/ 173981 h 203"/>
                <a:gd name="T52" fmla="*/ 47138 w 201"/>
                <a:gd name="T53" fmla="*/ 189016 h 203"/>
                <a:gd name="T54" fmla="*/ 44995 w 201"/>
                <a:gd name="T55" fmla="*/ 216939 h 203"/>
                <a:gd name="T56" fmla="*/ 44995 w 201"/>
                <a:gd name="T57" fmla="*/ 229827 h 203"/>
                <a:gd name="T58" fmla="*/ 0 w 201"/>
                <a:gd name="T59" fmla="*/ 242714 h 203"/>
                <a:gd name="T60" fmla="*/ 14998 w 201"/>
                <a:gd name="T61" fmla="*/ 305003 h 203"/>
                <a:gd name="T62" fmla="*/ 59994 w 201"/>
                <a:gd name="T63" fmla="*/ 292116 h 203"/>
                <a:gd name="T64" fmla="*/ 83562 w 201"/>
                <a:gd name="T65" fmla="*/ 326483 h 203"/>
                <a:gd name="T66" fmla="*/ 53566 w 201"/>
                <a:gd name="T67" fmla="*/ 362997 h 203"/>
                <a:gd name="T68" fmla="*/ 100703 w 201"/>
                <a:gd name="T69" fmla="*/ 403807 h 203"/>
                <a:gd name="T70" fmla="*/ 130700 w 201"/>
                <a:gd name="T71" fmla="*/ 367293 h 203"/>
                <a:gd name="T72" fmla="*/ 184266 w 201"/>
                <a:gd name="T73" fmla="*/ 386624 h 203"/>
                <a:gd name="T74" fmla="*/ 184266 w 201"/>
                <a:gd name="T75" fmla="*/ 433878 h 203"/>
                <a:gd name="T76" fmla="*/ 216405 w 201"/>
                <a:gd name="T77" fmla="*/ 436026 h 203"/>
                <a:gd name="T78" fmla="*/ 246402 w 201"/>
                <a:gd name="T79" fmla="*/ 433878 h 203"/>
                <a:gd name="T80" fmla="*/ 246402 w 201"/>
                <a:gd name="T81" fmla="*/ 386624 h 203"/>
                <a:gd name="T82" fmla="*/ 287112 w 201"/>
                <a:gd name="T83" fmla="*/ 373737 h 203"/>
                <a:gd name="T84" fmla="*/ 312824 w 201"/>
                <a:gd name="T85" fmla="*/ 412399 h 203"/>
                <a:gd name="T86" fmla="*/ 364247 w 201"/>
                <a:gd name="T87" fmla="*/ 375884 h 203"/>
                <a:gd name="T88" fmla="*/ 338535 w 201"/>
                <a:gd name="T89" fmla="*/ 337222 h 203"/>
                <a:gd name="T90" fmla="*/ 362104 w 201"/>
                <a:gd name="T91" fmla="*/ 305003 h 203"/>
                <a:gd name="T92" fmla="*/ 407099 w 201"/>
                <a:gd name="T93" fmla="*/ 322187 h 203"/>
                <a:gd name="T94" fmla="*/ 428525 w 201"/>
                <a:gd name="T95" fmla="*/ 259897 h 203"/>
                <a:gd name="T96" fmla="*/ 383530 w 201"/>
                <a:gd name="T97" fmla="*/ 244862 h 203"/>
                <a:gd name="T98" fmla="*/ 385673 w 201"/>
                <a:gd name="T99" fmla="*/ 216939 h 203"/>
                <a:gd name="T100" fmla="*/ 216405 w 201"/>
                <a:gd name="T101" fmla="*/ 339370 h 203"/>
                <a:gd name="T102" fmla="*/ 100703 w 201"/>
                <a:gd name="T103" fmla="*/ 221235 h 203"/>
                <a:gd name="T104" fmla="*/ 216405 w 201"/>
                <a:gd name="T105" fmla="*/ 105248 h 203"/>
                <a:gd name="T106" fmla="*/ 332107 w 201"/>
                <a:gd name="T107" fmla="*/ 221235 h 203"/>
                <a:gd name="T108" fmla="*/ 216405 w 201"/>
                <a:gd name="T109" fmla="*/ 339370 h 2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01" h="203">
                  <a:moveTo>
                    <a:pt x="101" y="60"/>
                  </a:moveTo>
                  <a:cubicBezTo>
                    <a:pt x="77" y="60"/>
                    <a:pt x="58" y="80"/>
                    <a:pt x="58" y="103"/>
                  </a:cubicBezTo>
                  <a:cubicBezTo>
                    <a:pt x="58" y="127"/>
                    <a:pt x="77" y="147"/>
                    <a:pt x="101" y="147"/>
                  </a:cubicBezTo>
                  <a:cubicBezTo>
                    <a:pt x="125" y="147"/>
                    <a:pt x="144" y="127"/>
                    <a:pt x="144" y="103"/>
                  </a:cubicBezTo>
                  <a:cubicBezTo>
                    <a:pt x="144" y="80"/>
                    <a:pt x="125" y="60"/>
                    <a:pt x="101" y="60"/>
                  </a:cubicBezTo>
                  <a:close/>
                  <a:moveTo>
                    <a:pt x="180" y="101"/>
                  </a:moveTo>
                  <a:cubicBezTo>
                    <a:pt x="180" y="99"/>
                    <a:pt x="180" y="97"/>
                    <a:pt x="180" y="95"/>
                  </a:cubicBezTo>
                  <a:cubicBezTo>
                    <a:pt x="201" y="90"/>
                    <a:pt x="201" y="90"/>
                    <a:pt x="201" y="90"/>
                  </a:cubicBezTo>
                  <a:cubicBezTo>
                    <a:pt x="200" y="80"/>
                    <a:pt x="197" y="70"/>
                    <a:pt x="193" y="61"/>
                  </a:cubicBezTo>
                  <a:cubicBezTo>
                    <a:pt x="172" y="67"/>
                    <a:pt x="172" y="67"/>
                    <a:pt x="172" y="67"/>
                  </a:cubicBezTo>
                  <a:cubicBezTo>
                    <a:pt x="170" y="61"/>
                    <a:pt x="166" y="56"/>
                    <a:pt x="162" y="51"/>
                  </a:cubicBezTo>
                  <a:cubicBezTo>
                    <a:pt x="176" y="34"/>
                    <a:pt x="176" y="34"/>
                    <a:pt x="176" y="34"/>
                  </a:cubicBezTo>
                  <a:cubicBezTo>
                    <a:pt x="170" y="27"/>
                    <a:pt x="162" y="20"/>
                    <a:pt x="153" y="15"/>
                  </a:cubicBezTo>
                  <a:cubicBezTo>
                    <a:pt x="139" y="32"/>
                    <a:pt x="139" y="32"/>
                    <a:pt x="139" y="32"/>
                  </a:cubicBezTo>
                  <a:cubicBezTo>
                    <a:pt x="132" y="28"/>
                    <a:pt x="124" y="25"/>
                    <a:pt x="115" y="23"/>
                  </a:cubicBezTo>
                  <a:cubicBezTo>
                    <a:pt x="115" y="1"/>
                    <a:pt x="115" y="1"/>
                    <a:pt x="115" y="1"/>
                  </a:cubicBezTo>
                  <a:cubicBezTo>
                    <a:pt x="111" y="1"/>
                    <a:pt x="106" y="0"/>
                    <a:pt x="101" y="0"/>
                  </a:cubicBezTo>
                  <a:cubicBezTo>
                    <a:pt x="95" y="0"/>
                    <a:pt x="91" y="1"/>
                    <a:pt x="86" y="1"/>
                  </a:cubicBezTo>
                  <a:cubicBezTo>
                    <a:pt x="86" y="23"/>
                    <a:pt x="86" y="23"/>
                    <a:pt x="86" y="23"/>
                  </a:cubicBezTo>
                  <a:cubicBezTo>
                    <a:pt x="79" y="24"/>
                    <a:pt x="73" y="26"/>
                    <a:pt x="68" y="29"/>
                  </a:cubicBezTo>
                  <a:cubicBezTo>
                    <a:pt x="55" y="11"/>
                    <a:pt x="55" y="11"/>
                    <a:pt x="55" y="11"/>
                  </a:cubicBezTo>
                  <a:cubicBezTo>
                    <a:pt x="46" y="15"/>
                    <a:pt x="38" y="21"/>
                    <a:pt x="31" y="28"/>
                  </a:cubicBezTo>
                  <a:cubicBezTo>
                    <a:pt x="43" y="46"/>
                    <a:pt x="43" y="46"/>
                    <a:pt x="43" y="46"/>
                  </a:cubicBezTo>
                  <a:cubicBezTo>
                    <a:pt x="39" y="50"/>
                    <a:pt x="35" y="55"/>
                    <a:pt x="32" y="60"/>
                  </a:cubicBezTo>
                  <a:cubicBezTo>
                    <a:pt x="12" y="53"/>
                    <a:pt x="12" y="53"/>
                    <a:pt x="12" y="53"/>
                  </a:cubicBezTo>
                  <a:cubicBezTo>
                    <a:pt x="7" y="62"/>
                    <a:pt x="3" y="71"/>
                    <a:pt x="1" y="81"/>
                  </a:cubicBezTo>
                  <a:cubicBezTo>
                    <a:pt x="22" y="88"/>
                    <a:pt x="22" y="88"/>
                    <a:pt x="22" y="88"/>
                  </a:cubicBezTo>
                  <a:cubicBezTo>
                    <a:pt x="21" y="93"/>
                    <a:pt x="21" y="97"/>
                    <a:pt x="21" y="101"/>
                  </a:cubicBezTo>
                  <a:cubicBezTo>
                    <a:pt x="21" y="103"/>
                    <a:pt x="21" y="105"/>
                    <a:pt x="21" y="107"/>
                  </a:cubicBezTo>
                  <a:cubicBezTo>
                    <a:pt x="0" y="113"/>
                    <a:pt x="0" y="113"/>
                    <a:pt x="0" y="113"/>
                  </a:cubicBezTo>
                  <a:cubicBezTo>
                    <a:pt x="1" y="123"/>
                    <a:pt x="4" y="133"/>
                    <a:pt x="7" y="142"/>
                  </a:cubicBezTo>
                  <a:cubicBezTo>
                    <a:pt x="28" y="136"/>
                    <a:pt x="28" y="136"/>
                    <a:pt x="28" y="136"/>
                  </a:cubicBezTo>
                  <a:cubicBezTo>
                    <a:pt x="31" y="142"/>
                    <a:pt x="35" y="147"/>
                    <a:pt x="39" y="152"/>
                  </a:cubicBezTo>
                  <a:cubicBezTo>
                    <a:pt x="25" y="169"/>
                    <a:pt x="25" y="169"/>
                    <a:pt x="25" y="169"/>
                  </a:cubicBezTo>
                  <a:cubicBezTo>
                    <a:pt x="31" y="176"/>
                    <a:pt x="39" y="182"/>
                    <a:pt x="47" y="188"/>
                  </a:cubicBezTo>
                  <a:cubicBezTo>
                    <a:pt x="61" y="171"/>
                    <a:pt x="61" y="171"/>
                    <a:pt x="61" y="171"/>
                  </a:cubicBezTo>
                  <a:cubicBezTo>
                    <a:pt x="69" y="175"/>
                    <a:pt x="77" y="178"/>
                    <a:pt x="86" y="180"/>
                  </a:cubicBezTo>
                  <a:cubicBezTo>
                    <a:pt x="86" y="202"/>
                    <a:pt x="86" y="202"/>
                    <a:pt x="86" y="202"/>
                  </a:cubicBezTo>
                  <a:cubicBezTo>
                    <a:pt x="91" y="202"/>
                    <a:pt x="95" y="203"/>
                    <a:pt x="101" y="203"/>
                  </a:cubicBezTo>
                  <a:cubicBezTo>
                    <a:pt x="106" y="203"/>
                    <a:pt x="111" y="202"/>
                    <a:pt x="115" y="202"/>
                  </a:cubicBezTo>
                  <a:cubicBezTo>
                    <a:pt x="115" y="180"/>
                    <a:pt x="115" y="180"/>
                    <a:pt x="115" y="180"/>
                  </a:cubicBezTo>
                  <a:cubicBezTo>
                    <a:pt x="122" y="179"/>
                    <a:pt x="128" y="177"/>
                    <a:pt x="134" y="174"/>
                  </a:cubicBezTo>
                  <a:cubicBezTo>
                    <a:pt x="146" y="192"/>
                    <a:pt x="146" y="192"/>
                    <a:pt x="146" y="192"/>
                  </a:cubicBezTo>
                  <a:cubicBezTo>
                    <a:pt x="155" y="188"/>
                    <a:pt x="163" y="182"/>
                    <a:pt x="170" y="175"/>
                  </a:cubicBezTo>
                  <a:cubicBezTo>
                    <a:pt x="158" y="157"/>
                    <a:pt x="158" y="157"/>
                    <a:pt x="158" y="157"/>
                  </a:cubicBezTo>
                  <a:cubicBezTo>
                    <a:pt x="162" y="153"/>
                    <a:pt x="166" y="148"/>
                    <a:pt x="169" y="142"/>
                  </a:cubicBezTo>
                  <a:cubicBezTo>
                    <a:pt x="190" y="150"/>
                    <a:pt x="190" y="150"/>
                    <a:pt x="190" y="150"/>
                  </a:cubicBezTo>
                  <a:cubicBezTo>
                    <a:pt x="194" y="141"/>
                    <a:pt x="198" y="131"/>
                    <a:pt x="200" y="121"/>
                  </a:cubicBezTo>
                  <a:cubicBezTo>
                    <a:pt x="179" y="114"/>
                    <a:pt x="179" y="114"/>
                    <a:pt x="179" y="114"/>
                  </a:cubicBezTo>
                  <a:cubicBezTo>
                    <a:pt x="180" y="110"/>
                    <a:pt x="180" y="106"/>
                    <a:pt x="180" y="101"/>
                  </a:cubicBezTo>
                  <a:close/>
                  <a:moveTo>
                    <a:pt x="101" y="158"/>
                  </a:moveTo>
                  <a:cubicBezTo>
                    <a:pt x="71" y="158"/>
                    <a:pt x="47" y="133"/>
                    <a:pt x="47" y="103"/>
                  </a:cubicBezTo>
                  <a:cubicBezTo>
                    <a:pt x="47" y="73"/>
                    <a:pt x="71" y="49"/>
                    <a:pt x="101" y="49"/>
                  </a:cubicBezTo>
                  <a:cubicBezTo>
                    <a:pt x="131" y="49"/>
                    <a:pt x="155" y="73"/>
                    <a:pt x="155" y="103"/>
                  </a:cubicBezTo>
                  <a:cubicBezTo>
                    <a:pt x="155" y="133"/>
                    <a:pt x="131" y="158"/>
                    <a:pt x="101" y="1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68641" name="文本框 86"/>
            <p:cNvSpPr txBox="1">
              <a:spLocks noChangeArrowheads="1"/>
            </p:cNvSpPr>
            <p:nvPr/>
          </p:nvSpPr>
          <p:spPr bwMode="auto">
            <a:xfrm>
              <a:off x="3589996" y="2070259"/>
              <a:ext cx="760137"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1505">
                  <a:solidFill>
                    <a:srgbClr val="FFFFFF"/>
                  </a:solidFill>
                </a:rPr>
                <a:t>Sample</a:t>
              </a:r>
            </a:p>
            <a:p>
              <a:pPr defTabSz="909361" fontAlgn="base">
                <a:spcBef>
                  <a:spcPct val="0"/>
                </a:spcBef>
                <a:spcAft>
                  <a:spcPct val="0"/>
                </a:spcAft>
              </a:pPr>
              <a:r>
                <a:rPr lang="en-US" altLang="zh-CN" sz="1505">
                  <a:solidFill>
                    <a:srgbClr val="FFFFFF"/>
                  </a:solidFill>
                  <a:latin typeface="Arial Black" pitchFamily="34" charset="0"/>
                </a:rPr>
                <a:t>TEXT</a:t>
              </a:r>
              <a:endParaRPr lang="zh-CN" altLang="en-US" sz="1505">
                <a:solidFill>
                  <a:srgbClr val="FFFFFF"/>
                </a:solidFill>
                <a:latin typeface="Arial Black" pitchFamily="34" charset="0"/>
              </a:endParaRPr>
            </a:p>
          </p:txBody>
        </p:sp>
      </p:grpSp>
      <p:grpSp>
        <p:nvGrpSpPr>
          <p:cNvPr id="8" name="组合 7"/>
          <p:cNvGrpSpPr/>
          <p:nvPr/>
        </p:nvGrpSpPr>
        <p:grpSpPr>
          <a:xfrm>
            <a:off x="4671097" y="1398363"/>
            <a:ext cx="1241353" cy="1226587"/>
            <a:chOff x="4966284" y="1452799"/>
            <a:chExt cx="1319800" cy="1304100"/>
          </a:xfrm>
        </p:grpSpPr>
        <p:sp>
          <p:nvSpPr>
            <p:cNvPr id="5" name="椭圆 4"/>
            <p:cNvSpPr/>
            <p:nvPr/>
          </p:nvSpPr>
          <p:spPr>
            <a:xfrm>
              <a:off x="4966284" y="1452799"/>
              <a:ext cx="1319800" cy="1304100"/>
            </a:xfrm>
            <a:prstGeom prst="ellipse">
              <a:avLst/>
            </a:prstGeom>
            <a:solidFill>
              <a:srgbClr val="F0F0F0"/>
            </a:solidFill>
            <a:ln w="31750" cap="flat">
              <a:gradFill flip="none" rotWithShape="1">
                <a:gsLst>
                  <a:gs pos="0">
                    <a:srgbClr val="FFFFFF"/>
                  </a:gs>
                  <a:gs pos="100000">
                    <a:srgbClr val="F0F0F0"/>
                  </a:gs>
                </a:gsLst>
                <a:lin ang="2700000" scaled="1"/>
                <a:tileRect/>
              </a:gradFill>
              <a:prstDash val="solid"/>
              <a:miter lim="800000"/>
              <a:headEnd/>
              <a:tailEnd/>
            </a:ln>
            <a:effectLst>
              <a:outerShdw blurRad="254000" dist="101600" dir="2700000" sx="102000" sy="102000" algn="tl" rotWithShape="0">
                <a:prstClr val="black">
                  <a:alpha val="30000"/>
                </a:prstClr>
              </a:outerShdw>
            </a:effectLst>
          </p:spPr>
          <p:txBody>
            <a:bodyPr lIns="68271" tIns="34136" rIns="68271" bIns="34136"/>
            <a:lstStyle/>
            <a:p>
              <a:pPr defTabSz="909361">
                <a:defRPr/>
              </a:pPr>
              <a:endParaRPr lang="zh-CN" altLang="en-US" sz="1787" dirty="0">
                <a:solidFill>
                  <a:prstClr val="black"/>
                </a:solidFill>
                <a:latin typeface="Arial"/>
                <a:ea typeface="微软雅黑"/>
              </a:endParaRPr>
            </a:p>
          </p:txBody>
        </p:sp>
        <p:sp>
          <p:nvSpPr>
            <p:cNvPr id="69" name="椭圆 68"/>
            <p:cNvSpPr/>
            <p:nvPr/>
          </p:nvSpPr>
          <p:spPr>
            <a:xfrm>
              <a:off x="5005234" y="1502688"/>
              <a:ext cx="1234220" cy="1217652"/>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75" name="组合 74"/>
            <p:cNvGrpSpPr>
              <a:grpSpLocks noChangeAspect="1"/>
            </p:cNvGrpSpPr>
            <p:nvPr/>
          </p:nvGrpSpPr>
          <p:grpSpPr>
            <a:xfrm>
              <a:off x="5367231" y="1628888"/>
              <a:ext cx="423100" cy="317548"/>
              <a:chOff x="10004425" y="1971676"/>
              <a:chExt cx="1593850" cy="1211262"/>
            </a:xfrm>
            <a:solidFill>
              <a:schemeClr val="bg1"/>
            </a:solidFill>
          </p:grpSpPr>
          <p:sp>
            <p:nvSpPr>
              <p:cNvPr id="76" name="Freeform 267"/>
              <p:cNvSpPr>
                <a:spLocks/>
              </p:cNvSpPr>
              <p:nvPr/>
            </p:nvSpPr>
            <p:spPr bwMode="auto">
              <a:xfrm>
                <a:off x="10004425" y="1971676"/>
                <a:ext cx="1535113" cy="688975"/>
              </a:xfrm>
              <a:custGeom>
                <a:avLst/>
                <a:gdLst>
                  <a:gd name="T0" fmla="*/ 480 w 967"/>
                  <a:gd name="T1" fmla="*/ 434 h 434"/>
                  <a:gd name="T2" fmla="*/ 0 w 967"/>
                  <a:gd name="T3" fmla="*/ 217 h 434"/>
                  <a:gd name="T4" fmla="*/ 492 w 967"/>
                  <a:gd name="T5" fmla="*/ 0 h 434"/>
                  <a:gd name="T6" fmla="*/ 967 w 967"/>
                  <a:gd name="T7" fmla="*/ 212 h 434"/>
                  <a:gd name="T8" fmla="*/ 480 w 967"/>
                  <a:gd name="T9" fmla="*/ 434 h 434"/>
                </a:gdLst>
                <a:ahLst/>
                <a:cxnLst>
                  <a:cxn ang="0">
                    <a:pos x="T0" y="T1"/>
                  </a:cxn>
                  <a:cxn ang="0">
                    <a:pos x="T2" y="T3"/>
                  </a:cxn>
                  <a:cxn ang="0">
                    <a:pos x="T4" y="T5"/>
                  </a:cxn>
                  <a:cxn ang="0">
                    <a:pos x="T6" y="T7"/>
                  </a:cxn>
                  <a:cxn ang="0">
                    <a:pos x="T8" y="T9"/>
                  </a:cxn>
                </a:cxnLst>
                <a:rect l="0" t="0" r="r" b="b"/>
                <a:pathLst>
                  <a:path w="967" h="434">
                    <a:moveTo>
                      <a:pt x="480" y="434"/>
                    </a:moveTo>
                    <a:lnTo>
                      <a:pt x="0" y="217"/>
                    </a:lnTo>
                    <a:lnTo>
                      <a:pt x="492" y="0"/>
                    </a:lnTo>
                    <a:lnTo>
                      <a:pt x="967" y="212"/>
                    </a:lnTo>
                    <a:lnTo>
                      <a:pt x="480" y="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FF0000"/>
                  </a:solidFill>
                  <a:latin typeface="Arial"/>
                  <a:ea typeface="微软雅黑"/>
                </a:endParaRPr>
              </a:p>
            </p:txBody>
          </p:sp>
          <p:sp>
            <p:nvSpPr>
              <p:cNvPr id="77" name="Rectangle 268"/>
              <p:cNvSpPr>
                <a:spLocks noChangeArrowheads="1"/>
              </p:cNvSpPr>
              <p:nvPr/>
            </p:nvSpPr>
            <p:spPr bwMode="auto">
              <a:xfrm>
                <a:off x="11474450" y="2297113"/>
                <a:ext cx="46038" cy="503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09361">
                  <a:defRPr/>
                </a:pPr>
                <a:endParaRPr lang="zh-CN" altLang="en-US" sz="1787">
                  <a:solidFill>
                    <a:srgbClr val="FF0000"/>
                  </a:solidFill>
                  <a:latin typeface="Arial"/>
                  <a:ea typeface="微软雅黑"/>
                </a:endParaRPr>
              </a:p>
            </p:txBody>
          </p:sp>
          <p:sp>
            <p:nvSpPr>
              <p:cNvPr id="78" name="Oval 269"/>
              <p:cNvSpPr>
                <a:spLocks noChangeArrowheads="1"/>
              </p:cNvSpPr>
              <p:nvPr/>
            </p:nvSpPr>
            <p:spPr bwMode="auto">
              <a:xfrm>
                <a:off x="11422063" y="274320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FF0000"/>
                  </a:solidFill>
                  <a:latin typeface="Arial"/>
                  <a:ea typeface="微软雅黑"/>
                </a:endParaRPr>
              </a:p>
            </p:txBody>
          </p:sp>
          <p:sp>
            <p:nvSpPr>
              <p:cNvPr id="79" name="Freeform 270"/>
              <p:cNvSpPr>
                <a:spLocks/>
              </p:cNvSpPr>
              <p:nvPr/>
            </p:nvSpPr>
            <p:spPr bwMode="auto">
              <a:xfrm>
                <a:off x="11404600" y="2822576"/>
                <a:ext cx="107950" cy="336550"/>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FF0000"/>
                  </a:solidFill>
                  <a:latin typeface="Arial"/>
                  <a:ea typeface="微软雅黑"/>
                </a:endParaRPr>
              </a:p>
            </p:txBody>
          </p:sp>
          <p:sp>
            <p:nvSpPr>
              <p:cNvPr id="80" name="Freeform 271"/>
              <p:cNvSpPr>
                <a:spLocks/>
              </p:cNvSpPr>
              <p:nvPr/>
            </p:nvSpPr>
            <p:spPr bwMode="auto">
              <a:xfrm>
                <a:off x="11490325" y="2822576"/>
                <a:ext cx="107950" cy="336550"/>
              </a:xfrm>
              <a:custGeom>
                <a:avLst/>
                <a:gdLst>
                  <a:gd name="T0" fmla="*/ 13 w 29"/>
                  <a:gd name="T1" fmla="*/ 5 h 90"/>
                  <a:gd name="T2" fmla="*/ 23 w 29"/>
                  <a:gd name="T3" fmla="*/ 90 h 90"/>
                  <a:gd name="T4" fmla="*/ 0 w 29"/>
                  <a:gd name="T5" fmla="*/ 90 h 90"/>
                  <a:gd name="T6" fmla="*/ 0 w 29"/>
                  <a:gd name="T7" fmla="*/ 0 h 90"/>
                  <a:gd name="T8" fmla="*/ 13 w 29"/>
                  <a:gd name="T9" fmla="*/ 5 h 90"/>
                </a:gdLst>
                <a:ahLst/>
                <a:cxnLst>
                  <a:cxn ang="0">
                    <a:pos x="T0" y="T1"/>
                  </a:cxn>
                  <a:cxn ang="0">
                    <a:pos x="T2" y="T3"/>
                  </a:cxn>
                  <a:cxn ang="0">
                    <a:pos x="T4" y="T5"/>
                  </a:cxn>
                  <a:cxn ang="0">
                    <a:pos x="T6" y="T7"/>
                  </a:cxn>
                  <a:cxn ang="0">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FF0000"/>
                  </a:solidFill>
                  <a:latin typeface="Arial"/>
                  <a:ea typeface="微软雅黑"/>
                </a:endParaRPr>
              </a:p>
            </p:txBody>
          </p:sp>
          <p:sp>
            <p:nvSpPr>
              <p:cNvPr id="81" name="Freeform 272"/>
              <p:cNvSpPr>
                <a:spLocks/>
              </p:cNvSpPr>
              <p:nvPr/>
            </p:nvSpPr>
            <p:spPr bwMode="auto">
              <a:xfrm>
                <a:off x="10309225" y="2522538"/>
                <a:ext cx="889000" cy="660400"/>
              </a:xfrm>
              <a:custGeom>
                <a:avLst/>
                <a:gdLst>
                  <a:gd name="T0" fmla="*/ 237 w 237"/>
                  <a:gd name="T1" fmla="*/ 0 h 176"/>
                  <a:gd name="T2" fmla="*/ 118 w 237"/>
                  <a:gd name="T3" fmla="*/ 55 h 176"/>
                  <a:gd name="T4" fmla="*/ 0 w 237"/>
                  <a:gd name="T5" fmla="*/ 0 h 176"/>
                  <a:gd name="T6" fmla="*/ 0 w 237"/>
                  <a:gd name="T7" fmla="*/ 136 h 176"/>
                  <a:gd name="T8" fmla="*/ 115 w 237"/>
                  <a:gd name="T9" fmla="*/ 176 h 176"/>
                  <a:gd name="T10" fmla="*/ 115 w 237"/>
                  <a:gd name="T11" fmla="*/ 176 h 176"/>
                  <a:gd name="T12" fmla="*/ 118 w 237"/>
                  <a:gd name="T13" fmla="*/ 176 h 176"/>
                  <a:gd name="T14" fmla="*/ 122 w 237"/>
                  <a:gd name="T15" fmla="*/ 176 h 176"/>
                  <a:gd name="T16" fmla="*/ 122 w 237"/>
                  <a:gd name="T17" fmla="*/ 176 h 176"/>
                  <a:gd name="T18" fmla="*/ 237 w 237"/>
                  <a:gd name="T19" fmla="*/ 136 h 176"/>
                  <a:gd name="T20" fmla="*/ 237 w 237"/>
                  <a:gd name="T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FF0000"/>
                  </a:solidFill>
                  <a:latin typeface="Arial"/>
                  <a:ea typeface="微软雅黑"/>
                </a:endParaRPr>
              </a:p>
            </p:txBody>
          </p:sp>
        </p:grpSp>
        <p:sp>
          <p:nvSpPr>
            <p:cNvPr id="68642" name="文本框 87"/>
            <p:cNvSpPr txBox="1">
              <a:spLocks noChangeArrowheads="1"/>
            </p:cNvSpPr>
            <p:nvPr/>
          </p:nvSpPr>
          <p:spPr bwMode="auto">
            <a:xfrm>
              <a:off x="5222963" y="2070259"/>
              <a:ext cx="760137"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1505">
                  <a:solidFill>
                    <a:srgbClr val="FFFFFF"/>
                  </a:solidFill>
                </a:rPr>
                <a:t>Sample</a:t>
              </a:r>
            </a:p>
            <a:p>
              <a:pPr defTabSz="909361" fontAlgn="base">
                <a:spcBef>
                  <a:spcPct val="0"/>
                </a:spcBef>
                <a:spcAft>
                  <a:spcPct val="0"/>
                </a:spcAft>
              </a:pPr>
              <a:r>
                <a:rPr lang="en-US" altLang="zh-CN" sz="1505">
                  <a:solidFill>
                    <a:srgbClr val="FFFFFF"/>
                  </a:solidFill>
                  <a:latin typeface="Arial Black" pitchFamily="34" charset="0"/>
                </a:rPr>
                <a:t>TEXT</a:t>
              </a:r>
              <a:endParaRPr lang="zh-CN" altLang="en-US" sz="1505">
                <a:solidFill>
                  <a:srgbClr val="FFFFFF"/>
                </a:solidFill>
                <a:latin typeface="Arial Black" pitchFamily="34" charset="0"/>
              </a:endParaRPr>
            </a:p>
          </p:txBody>
        </p:sp>
      </p:grpSp>
      <p:grpSp>
        <p:nvGrpSpPr>
          <p:cNvPr id="9" name="组合 8"/>
          <p:cNvGrpSpPr/>
          <p:nvPr/>
        </p:nvGrpSpPr>
        <p:grpSpPr>
          <a:xfrm>
            <a:off x="6191474" y="1398363"/>
            <a:ext cx="1241353" cy="1226587"/>
            <a:chOff x="6582741" y="1452799"/>
            <a:chExt cx="1319800" cy="1304100"/>
          </a:xfrm>
        </p:grpSpPr>
        <p:sp>
          <p:nvSpPr>
            <p:cNvPr id="6" name="椭圆 5"/>
            <p:cNvSpPr/>
            <p:nvPr/>
          </p:nvSpPr>
          <p:spPr>
            <a:xfrm>
              <a:off x="6582741" y="1452799"/>
              <a:ext cx="1319800" cy="1304100"/>
            </a:xfrm>
            <a:prstGeom prst="ellipse">
              <a:avLst/>
            </a:prstGeom>
            <a:solidFill>
              <a:srgbClr val="F0F0F0"/>
            </a:solidFill>
            <a:ln w="31750" cap="flat">
              <a:gradFill flip="none" rotWithShape="1">
                <a:gsLst>
                  <a:gs pos="0">
                    <a:srgbClr val="FFFFFF"/>
                  </a:gs>
                  <a:gs pos="100000">
                    <a:srgbClr val="F0F0F0"/>
                  </a:gs>
                </a:gsLst>
                <a:lin ang="2700000" scaled="1"/>
                <a:tileRect/>
              </a:gradFill>
              <a:prstDash val="solid"/>
              <a:miter lim="800000"/>
              <a:headEnd/>
              <a:tailEnd/>
            </a:ln>
            <a:effectLst>
              <a:outerShdw blurRad="254000" dist="101600" dir="2700000" sx="102000" sy="102000" algn="tl" rotWithShape="0">
                <a:prstClr val="black">
                  <a:alpha val="30000"/>
                </a:prstClr>
              </a:outerShdw>
            </a:effectLst>
          </p:spPr>
          <p:txBody>
            <a:bodyPr lIns="68271" tIns="34136" rIns="68271" bIns="34136"/>
            <a:lstStyle/>
            <a:p>
              <a:pPr defTabSz="909361">
                <a:defRPr/>
              </a:pPr>
              <a:endParaRPr lang="zh-CN" altLang="en-US" sz="1787" dirty="0">
                <a:solidFill>
                  <a:prstClr val="black"/>
                </a:solidFill>
                <a:latin typeface="Arial"/>
                <a:ea typeface="微软雅黑"/>
              </a:endParaRPr>
            </a:p>
          </p:txBody>
        </p:sp>
        <p:sp>
          <p:nvSpPr>
            <p:cNvPr id="70" name="椭圆 69"/>
            <p:cNvSpPr/>
            <p:nvPr/>
          </p:nvSpPr>
          <p:spPr>
            <a:xfrm>
              <a:off x="6625542" y="1496438"/>
              <a:ext cx="1234220" cy="1217652"/>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68634" name="Freeform 266"/>
            <p:cNvSpPr>
              <a:spLocks noChangeAspect="1" noEditPoints="1"/>
            </p:cNvSpPr>
            <p:nvPr/>
          </p:nvSpPr>
          <p:spPr bwMode="auto">
            <a:xfrm>
              <a:off x="7078722" y="1572697"/>
              <a:ext cx="327860" cy="355044"/>
            </a:xfrm>
            <a:custGeom>
              <a:avLst/>
              <a:gdLst>
                <a:gd name="T0" fmla="*/ 139650 w 183"/>
                <a:gd name="T1" fmla="*/ 49677 h 200"/>
                <a:gd name="T2" fmla="*/ 81087 w 183"/>
                <a:gd name="T3" fmla="*/ 24839 h 200"/>
                <a:gd name="T4" fmla="*/ 0 w 183"/>
                <a:gd name="T5" fmla="*/ 108386 h 200"/>
                <a:gd name="T6" fmla="*/ 20272 w 183"/>
                <a:gd name="T7" fmla="*/ 164838 h 200"/>
                <a:gd name="T8" fmla="*/ 139650 w 183"/>
                <a:gd name="T9" fmla="*/ 49677 h 200"/>
                <a:gd name="T10" fmla="*/ 331107 w 183"/>
                <a:gd name="T11" fmla="*/ 24839 h 200"/>
                <a:gd name="T12" fmla="*/ 268039 w 183"/>
                <a:gd name="T13" fmla="*/ 51935 h 200"/>
                <a:gd name="T14" fmla="*/ 382912 w 183"/>
                <a:gd name="T15" fmla="*/ 171612 h 200"/>
                <a:gd name="T16" fmla="*/ 412194 w 183"/>
                <a:gd name="T17" fmla="*/ 108386 h 200"/>
                <a:gd name="T18" fmla="*/ 331107 w 183"/>
                <a:gd name="T19" fmla="*/ 24839 h 200"/>
                <a:gd name="T20" fmla="*/ 380660 w 183"/>
                <a:gd name="T21" fmla="*/ 232579 h 200"/>
                <a:gd name="T22" fmla="*/ 216233 w 183"/>
                <a:gd name="T23" fmla="*/ 51935 h 200"/>
                <a:gd name="T24" fmla="*/ 216233 w 183"/>
                <a:gd name="T25" fmla="*/ 13548 h 200"/>
                <a:gd name="T26" fmla="*/ 220738 w 183"/>
                <a:gd name="T27" fmla="*/ 13548 h 200"/>
                <a:gd name="T28" fmla="*/ 229747 w 183"/>
                <a:gd name="T29" fmla="*/ 6774 h 200"/>
                <a:gd name="T30" fmla="*/ 220738 w 183"/>
                <a:gd name="T31" fmla="*/ 0 h 200"/>
                <a:gd name="T32" fmla="*/ 182447 w 183"/>
                <a:gd name="T33" fmla="*/ 0 h 200"/>
                <a:gd name="T34" fmla="*/ 175689 w 183"/>
                <a:gd name="T35" fmla="*/ 6774 h 200"/>
                <a:gd name="T36" fmla="*/ 182447 w 183"/>
                <a:gd name="T37" fmla="*/ 13548 h 200"/>
                <a:gd name="T38" fmla="*/ 189204 w 183"/>
                <a:gd name="T39" fmla="*/ 13548 h 200"/>
                <a:gd name="T40" fmla="*/ 189204 w 183"/>
                <a:gd name="T41" fmla="*/ 51935 h 200"/>
                <a:gd name="T42" fmla="*/ 20272 w 183"/>
                <a:gd name="T43" fmla="*/ 232579 h 200"/>
                <a:gd name="T44" fmla="*/ 85592 w 183"/>
                <a:gd name="T45" fmla="*/ 370320 h 200"/>
                <a:gd name="T46" fmla="*/ 65320 w 183"/>
                <a:gd name="T47" fmla="*/ 429030 h 200"/>
                <a:gd name="T48" fmla="*/ 74330 w 183"/>
                <a:gd name="T49" fmla="*/ 447094 h 200"/>
                <a:gd name="T50" fmla="*/ 78835 w 183"/>
                <a:gd name="T51" fmla="*/ 449352 h 200"/>
                <a:gd name="T52" fmla="*/ 96854 w 183"/>
                <a:gd name="T53" fmla="*/ 442578 h 200"/>
                <a:gd name="T54" fmla="*/ 119379 w 183"/>
                <a:gd name="T55" fmla="*/ 392901 h 200"/>
                <a:gd name="T56" fmla="*/ 200466 w 183"/>
                <a:gd name="T57" fmla="*/ 413223 h 200"/>
                <a:gd name="T58" fmla="*/ 281553 w 183"/>
                <a:gd name="T59" fmla="*/ 392901 h 200"/>
                <a:gd name="T60" fmla="*/ 306330 w 183"/>
                <a:gd name="T61" fmla="*/ 442578 h 200"/>
                <a:gd name="T62" fmla="*/ 324349 w 183"/>
                <a:gd name="T63" fmla="*/ 449352 h 200"/>
                <a:gd name="T64" fmla="*/ 328854 w 183"/>
                <a:gd name="T65" fmla="*/ 447094 h 200"/>
                <a:gd name="T66" fmla="*/ 335612 w 183"/>
                <a:gd name="T67" fmla="*/ 429030 h 200"/>
                <a:gd name="T68" fmla="*/ 317592 w 183"/>
                <a:gd name="T69" fmla="*/ 370320 h 200"/>
                <a:gd name="T70" fmla="*/ 380660 w 183"/>
                <a:gd name="T71" fmla="*/ 232579 h 200"/>
                <a:gd name="T72" fmla="*/ 200466 w 183"/>
                <a:gd name="T73" fmla="*/ 377094 h 200"/>
                <a:gd name="T74" fmla="*/ 56311 w 183"/>
                <a:gd name="T75" fmla="*/ 232579 h 200"/>
                <a:gd name="T76" fmla="*/ 200466 w 183"/>
                <a:gd name="T77" fmla="*/ 88064 h 200"/>
                <a:gd name="T78" fmla="*/ 344621 w 183"/>
                <a:gd name="T79" fmla="*/ 232579 h 200"/>
                <a:gd name="T80" fmla="*/ 200466 w 183"/>
                <a:gd name="T81" fmla="*/ 377094 h 200"/>
                <a:gd name="T82" fmla="*/ 218485 w 183"/>
                <a:gd name="T83" fmla="*/ 250644 h 200"/>
                <a:gd name="T84" fmla="*/ 225243 w 183"/>
                <a:gd name="T85" fmla="*/ 232579 h 200"/>
                <a:gd name="T86" fmla="*/ 204971 w 183"/>
                <a:gd name="T87" fmla="*/ 207741 h 200"/>
                <a:gd name="T88" fmla="*/ 204971 w 183"/>
                <a:gd name="T89" fmla="*/ 124193 h 200"/>
                <a:gd name="T90" fmla="*/ 200466 w 183"/>
                <a:gd name="T91" fmla="*/ 119677 h 200"/>
                <a:gd name="T92" fmla="*/ 195961 w 183"/>
                <a:gd name="T93" fmla="*/ 124193 h 200"/>
                <a:gd name="T94" fmla="*/ 195961 w 183"/>
                <a:gd name="T95" fmla="*/ 207741 h 200"/>
                <a:gd name="T96" fmla="*/ 175689 w 183"/>
                <a:gd name="T97" fmla="*/ 232579 h 200"/>
                <a:gd name="T98" fmla="*/ 200466 w 183"/>
                <a:gd name="T99" fmla="*/ 257418 h 200"/>
                <a:gd name="T100" fmla="*/ 209476 w 183"/>
                <a:gd name="T101" fmla="*/ 255160 h 200"/>
                <a:gd name="T102" fmla="*/ 234252 w 183"/>
                <a:gd name="T103" fmla="*/ 295805 h 200"/>
                <a:gd name="T104" fmla="*/ 241010 w 183"/>
                <a:gd name="T105" fmla="*/ 298063 h 200"/>
                <a:gd name="T106" fmla="*/ 243262 w 183"/>
                <a:gd name="T107" fmla="*/ 291288 h 200"/>
                <a:gd name="T108" fmla="*/ 218485 w 183"/>
                <a:gd name="T109" fmla="*/ 250644 h 2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68643" name="文本框 88"/>
            <p:cNvSpPr txBox="1">
              <a:spLocks noChangeArrowheads="1"/>
            </p:cNvSpPr>
            <p:nvPr/>
          </p:nvSpPr>
          <p:spPr bwMode="auto">
            <a:xfrm>
              <a:off x="6854665" y="2070259"/>
              <a:ext cx="760137"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1505" dirty="0">
                  <a:solidFill>
                    <a:srgbClr val="FFFFFF"/>
                  </a:solidFill>
                </a:rPr>
                <a:t>Sample</a:t>
              </a:r>
            </a:p>
            <a:p>
              <a:pPr defTabSz="909361" fontAlgn="base">
                <a:spcBef>
                  <a:spcPct val="0"/>
                </a:spcBef>
                <a:spcAft>
                  <a:spcPct val="0"/>
                </a:spcAft>
              </a:pPr>
              <a:r>
                <a:rPr lang="en-US" altLang="zh-CN" sz="1505" dirty="0">
                  <a:solidFill>
                    <a:srgbClr val="FFFFFF"/>
                  </a:solidFill>
                  <a:latin typeface="Arial Black" pitchFamily="34" charset="0"/>
                </a:rPr>
                <a:t>TEXT</a:t>
              </a:r>
              <a:endParaRPr lang="zh-CN" altLang="en-US" sz="1505" dirty="0">
                <a:solidFill>
                  <a:srgbClr val="FFFFFF"/>
                </a:solidFill>
                <a:latin typeface="Arial Black" pitchFamily="34" charset="0"/>
              </a:endParaRPr>
            </a:p>
          </p:txBody>
        </p:sp>
      </p:grpSp>
      <p:grpSp>
        <p:nvGrpSpPr>
          <p:cNvPr id="10" name="组合 9"/>
          <p:cNvGrpSpPr/>
          <p:nvPr/>
        </p:nvGrpSpPr>
        <p:grpSpPr>
          <a:xfrm>
            <a:off x="2614613" y="4215588"/>
            <a:ext cx="667941" cy="638486"/>
            <a:chOff x="2779842" y="4448056"/>
            <a:chExt cx="710151" cy="678835"/>
          </a:xfrm>
        </p:grpSpPr>
        <p:pic>
          <p:nvPicPr>
            <p:cNvPr id="90" name="图片 89"/>
            <p:cNvPicPr>
              <a:picLocks noChangeAspect="1"/>
            </p:cNvPicPr>
            <p:nvPr/>
          </p:nvPicPr>
          <p:blipFill>
            <a:blip r:embed="rId3"/>
            <a:stretch>
              <a:fillRect/>
            </a:stretch>
          </p:blipFill>
          <p:spPr>
            <a:xfrm>
              <a:off x="2779842" y="4448056"/>
              <a:ext cx="670909" cy="662583"/>
            </a:xfrm>
            <a:prstGeom prst="rect">
              <a:avLst/>
            </a:prstGeom>
            <a:effectLst>
              <a:outerShdw blurRad="279400" dist="152400" dir="2700000" sx="102000" sy="102000" algn="tl" rotWithShape="0">
                <a:prstClr val="black">
                  <a:alpha val="28000"/>
                </a:prstClr>
              </a:outerShdw>
            </a:effectLst>
          </p:spPr>
        </p:pic>
        <p:sp>
          <p:nvSpPr>
            <p:cNvPr id="91" name="椭圆 90"/>
            <p:cNvSpPr/>
            <p:nvPr/>
          </p:nvSpPr>
          <p:spPr>
            <a:xfrm>
              <a:off x="2821616" y="4491812"/>
              <a:ext cx="582298" cy="575072"/>
            </a:xfrm>
            <a:prstGeom prst="ellipse">
              <a:avLst/>
            </a:prstGeom>
            <a:solidFill>
              <a:schemeClr val="bg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68646" name="组合 91"/>
            <p:cNvGrpSpPr>
              <a:grpSpLocks/>
            </p:cNvGrpSpPr>
            <p:nvPr/>
          </p:nvGrpSpPr>
          <p:grpSpPr bwMode="auto">
            <a:xfrm>
              <a:off x="2960861" y="4646831"/>
              <a:ext cx="529132" cy="480060"/>
              <a:chOff x="12327405" y="858403"/>
              <a:chExt cx="833274" cy="767141"/>
            </a:xfrm>
          </p:grpSpPr>
          <p:sp>
            <p:nvSpPr>
              <p:cNvPr id="93"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68673"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68674"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12" name="组合 11"/>
          <p:cNvGrpSpPr/>
          <p:nvPr/>
        </p:nvGrpSpPr>
        <p:grpSpPr>
          <a:xfrm>
            <a:off x="4867276" y="3218467"/>
            <a:ext cx="667941" cy="622025"/>
            <a:chOff x="5174860" y="3387923"/>
            <a:chExt cx="710151" cy="661333"/>
          </a:xfrm>
        </p:grpSpPr>
        <p:pic>
          <p:nvPicPr>
            <p:cNvPr id="102" name="图片 101"/>
            <p:cNvPicPr>
              <a:picLocks noChangeAspect="1"/>
            </p:cNvPicPr>
            <p:nvPr/>
          </p:nvPicPr>
          <p:blipFill>
            <a:blip r:embed="rId3"/>
            <a:stretch>
              <a:fillRect/>
            </a:stretch>
          </p:blipFill>
          <p:spPr>
            <a:xfrm>
              <a:off x="5174860" y="3387923"/>
              <a:ext cx="669643" cy="661333"/>
            </a:xfrm>
            <a:prstGeom prst="rect">
              <a:avLst/>
            </a:prstGeom>
            <a:effectLst>
              <a:outerShdw blurRad="279400" dist="152400" dir="2700000" sx="102000" sy="102000" algn="tl" rotWithShape="0">
                <a:prstClr val="black">
                  <a:alpha val="28000"/>
                </a:prstClr>
              </a:outerShdw>
            </a:effectLst>
          </p:spPr>
        </p:pic>
        <p:sp>
          <p:nvSpPr>
            <p:cNvPr id="103" name="椭圆 102"/>
            <p:cNvSpPr/>
            <p:nvPr/>
          </p:nvSpPr>
          <p:spPr>
            <a:xfrm>
              <a:off x="5217899" y="3430429"/>
              <a:ext cx="583565" cy="576322"/>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68651" name="组合 107"/>
            <p:cNvGrpSpPr>
              <a:grpSpLocks/>
            </p:cNvGrpSpPr>
            <p:nvPr/>
          </p:nvGrpSpPr>
          <p:grpSpPr bwMode="auto">
            <a:xfrm>
              <a:off x="5344486" y="3562945"/>
              <a:ext cx="540525" cy="481311"/>
              <a:chOff x="5405438" y="6815138"/>
              <a:chExt cx="511175" cy="460375"/>
            </a:xfrm>
          </p:grpSpPr>
          <p:sp>
            <p:nvSpPr>
              <p:cNvPr id="109"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6866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68669"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11" name="组合 10"/>
          <p:cNvGrpSpPr/>
          <p:nvPr/>
        </p:nvGrpSpPr>
        <p:grpSpPr>
          <a:xfrm>
            <a:off x="3615929" y="3218467"/>
            <a:ext cx="679846" cy="622025"/>
            <a:chOff x="3844435" y="3387923"/>
            <a:chExt cx="722809" cy="661333"/>
          </a:xfrm>
        </p:grpSpPr>
        <p:pic>
          <p:nvPicPr>
            <p:cNvPr id="96" name="图片 95"/>
            <p:cNvPicPr>
              <a:picLocks noChangeAspect="1"/>
            </p:cNvPicPr>
            <p:nvPr/>
          </p:nvPicPr>
          <p:blipFill>
            <a:blip r:embed="rId3"/>
            <a:stretch>
              <a:fillRect/>
            </a:stretch>
          </p:blipFill>
          <p:spPr>
            <a:xfrm>
              <a:off x="3844435" y="3387923"/>
              <a:ext cx="670909" cy="661333"/>
            </a:xfrm>
            <a:prstGeom prst="rect">
              <a:avLst/>
            </a:prstGeom>
            <a:effectLst>
              <a:outerShdw blurRad="279400" dist="152400" dir="2700000" sx="102000" sy="102000" algn="tl" rotWithShape="0">
                <a:prstClr val="black">
                  <a:alpha val="28000"/>
                </a:prstClr>
              </a:outerShdw>
            </a:effectLst>
          </p:spPr>
        </p:pic>
        <p:sp>
          <p:nvSpPr>
            <p:cNvPr id="97" name="椭圆 96"/>
            <p:cNvSpPr/>
            <p:nvPr/>
          </p:nvSpPr>
          <p:spPr>
            <a:xfrm>
              <a:off x="3888740" y="3430429"/>
              <a:ext cx="582298" cy="576322"/>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68652" name="组合 111"/>
            <p:cNvGrpSpPr>
              <a:grpSpLocks/>
            </p:cNvGrpSpPr>
            <p:nvPr/>
          </p:nvGrpSpPr>
          <p:grpSpPr bwMode="auto">
            <a:xfrm>
              <a:off x="4026720" y="3562945"/>
              <a:ext cx="540524" cy="481311"/>
              <a:chOff x="952501" y="6013451"/>
              <a:chExt cx="511175" cy="460375"/>
            </a:xfrm>
          </p:grpSpPr>
          <p:sp>
            <p:nvSpPr>
              <p:cNvPr id="11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68663"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68664"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13" name="组合 12"/>
          <p:cNvGrpSpPr/>
          <p:nvPr/>
        </p:nvGrpSpPr>
        <p:grpSpPr>
          <a:xfrm>
            <a:off x="5887641" y="4215588"/>
            <a:ext cx="685800" cy="623200"/>
            <a:chOff x="6259707" y="4448056"/>
            <a:chExt cx="729139" cy="662583"/>
          </a:xfrm>
        </p:grpSpPr>
        <p:pic>
          <p:nvPicPr>
            <p:cNvPr id="117" name="图片 116"/>
            <p:cNvPicPr>
              <a:picLocks noChangeAspect="1"/>
            </p:cNvPicPr>
            <p:nvPr/>
          </p:nvPicPr>
          <p:blipFill>
            <a:blip r:embed="rId3"/>
            <a:stretch>
              <a:fillRect/>
            </a:stretch>
          </p:blipFill>
          <p:spPr>
            <a:xfrm>
              <a:off x="6259707" y="4448056"/>
              <a:ext cx="669643" cy="662583"/>
            </a:xfrm>
            <a:prstGeom prst="rect">
              <a:avLst/>
            </a:prstGeom>
            <a:effectLst>
              <a:outerShdw blurRad="279400" dist="152400" dir="2700000" sx="102000" sy="102000" algn="tl" rotWithShape="0">
                <a:prstClr val="black">
                  <a:alpha val="28000"/>
                </a:prstClr>
              </a:outerShdw>
            </a:effectLst>
          </p:spPr>
        </p:pic>
        <p:sp>
          <p:nvSpPr>
            <p:cNvPr id="116" name="椭圆 115"/>
            <p:cNvSpPr/>
            <p:nvPr/>
          </p:nvSpPr>
          <p:spPr>
            <a:xfrm>
              <a:off x="6300215" y="4491812"/>
              <a:ext cx="582298" cy="575072"/>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68654" name="组合 117"/>
            <p:cNvGrpSpPr>
              <a:grpSpLocks/>
            </p:cNvGrpSpPr>
            <p:nvPr/>
          </p:nvGrpSpPr>
          <p:grpSpPr bwMode="auto">
            <a:xfrm>
              <a:off x="6439460" y="4610577"/>
              <a:ext cx="549386" cy="482560"/>
              <a:chOff x="688976" y="7240588"/>
              <a:chExt cx="519113" cy="461963"/>
            </a:xfrm>
          </p:grpSpPr>
          <p:sp>
            <p:nvSpPr>
              <p:cNvPr id="119"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68658"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68659"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spTree>
    <p:extLst>
      <p:ext uri="{BB962C8B-B14F-4D97-AF65-F5344CB8AC3E}">
        <p14:creationId xmlns:p14="http://schemas.microsoft.com/office/powerpoint/2010/main" val="235254456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250"/>
                                        <p:tgtEl>
                                          <p:spTgt spid="84"/>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250"/>
                                        <p:tgtEl>
                                          <p:spTgt spid="25"/>
                                        </p:tgtEl>
                                      </p:cBhvr>
                                    </p:animEffect>
                                  </p:childTnLst>
                                </p:cTn>
                              </p:par>
                            </p:childTnLst>
                          </p:cTn>
                        </p:par>
                        <p:par>
                          <p:cTn id="12" fill="hold">
                            <p:stCondLst>
                              <p:cond delay="500"/>
                            </p:stCondLst>
                            <p:childTnLst>
                              <p:par>
                                <p:cTn id="13" presetID="23" presetClass="entr" presetSubtype="16"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250" fill="hold"/>
                                        <p:tgtEl>
                                          <p:spTgt spid="10"/>
                                        </p:tgtEl>
                                        <p:attrNameLst>
                                          <p:attrName>ppt_w</p:attrName>
                                        </p:attrNameLst>
                                      </p:cBhvr>
                                      <p:tavLst>
                                        <p:tav tm="0">
                                          <p:val>
                                            <p:fltVal val="0"/>
                                          </p:val>
                                        </p:tav>
                                        <p:tav tm="100000">
                                          <p:val>
                                            <p:strVal val="#ppt_w"/>
                                          </p:val>
                                        </p:tav>
                                      </p:tavLst>
                                    </p:anim>
                                    <p:anim calcmode="lin" valueType="num">
                                      <p:cBhvr>
                                        <p:cTn id="16" dur="250" fill="hold"/>
                                        <p:tgtEl>
                                          <p:spTgt spid="10"/>
                                        </p:tgtEl>
                                        <p:attrNameLst>
                                          <p:attrName>ppt_h</p:attrName>
                                        </p:attrNameLst>
                                      </p:cBhvr>
                                      <p:tavLst>
                                        <p:tav tm="0">
                                          <p:val>
                                            <p:fltVal val="0"/>
                                          </p:val>
                                        </p:tav>
                                        <p:tav tm="100000">
                                          <p:val>
                                            <p:strVal val="#ppt_h"/>
                                          </p:val>
                                        </p:tav>
                                      </p:tavLst>
                                    </p:anim>
                                  </p:childTnLst>
                                </p:cTn>
                              </p:par>
                            </p:childTnLst>
                          </p:cTn>
                        </p:par>
                        <p:par>
                          <p:cTn id="17" fill="hold">
                            <p:stCondLst>
                              <p:cond delay="750"/>
                            </p:stCondLst>
                            <p:childTnLst>
                              <p:par>
                                <p:cTn id="18" presetID="22" presetClass="entr" presetSubtype="4"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down)">
                                      <p:cBhvr>
                                        <p:cTn id="20" dur="250"/>
                                        <p:tgtEl>
                                          <p:spTgt spid="21"/>
                                        </p:tgtEl>
                                      </p:cBhvr>
                                    </p:animEffect>
                                  </p:childTnLst>
                                </p:cTn>
                              </p:par>
                            </p:childTnLst>
                          </p:cTn>
                        </p:par>
                        <p:par>
                          <p:cTn id="21" fill="hold">
                            <p:stCondLst>
                              <p:cond delay="1000"/>
                            </p:stCondLst>
                            <p:childTnLst>
                              <p:par>
                                <p:cTn id="22" presetID="49" presetClass="entr" presetSubtype="0" decel="10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250" fill="hold"/>
                                        <p:tgtEl>
                                          <p:spTgt spid="2"/>
                                        </p:tgtEl>
                                        <p:attrNameLst>
                                          <p:attrName>ppt_w</p:attrName>
                                        </p:attrNameLst>
                                      </p:cBhvr>
                                      <p:tavLst>
                                        <p:tav tm="0">
                                          <p:val>
                                            <p:fltVal val="0"/>
                                          </p:val>
                                        </p:tav>
                                        <p:tav tm="100000">
                                          <p:val>
                                            <p:strVal val="#ppt_w"/>
                                          </p:val>
                                        </p:tav>
                                      </p:tavLst>
                                    </p:anim>
                                    <p:anim calcmode="lin" valueType="num">
                                      <p:cBhvr>
                                        <p:cTn id="25" dur="250" fill="hold"/>
                                        <p:tgtEl>
                                          <p:spTgt spid="2"/>
                                        </p:tgtEl>
                                        <p:attrNameLst>
                                          <p:attrName>ppt_h</p:attrName>
                                        </p:attrNameLst>
                                      </p:cBhvr>
                                      <p:tavLst>
                                        <p:tav tm="0">
                                          <p:val>
                                            <p:fltVal val="0"/>
                                          </p:val>
                                        </p:tav>
                                        <p:tav tm="100000">
                                          <p:val>
                                            <p:strVal val="#ppt_h"/>
                                          </p:val>
                                        </p:tav>
                                      </p:tavLst>
                                    </p:anim>
                                    <p:anim calcmode="lin" valueType="num">
                                      <p:cBhvr>
                                        <p:cTn id="26" dur="250" fill="hold"/>
                                        <p:tgtEl>
                                          <p:spTgt spid="2"/>
                                        </p:tgtEl>
                                        <p:attrNameLst>
                                          <p:attrName>style.rotation</p:attrName>
                                        </p:attrNameLst>
                                      </p:cBhvr>
                                      <p:tavLst>
                                        <p:tav tm="0">
                                          <p:val>
                                            <p:fltVal val="360"/>
                                          </p:val>
                                        </p:tav>
                                        <p:tav tm="100000">
                                          <p:val>
                                            <p:fltVal val="0"/>
                                          </p:val>
                                        </p:tav>
                                      </p:tavLst>
                                    </p:anim>
                                    <p:animEffect transition="in" filter="fade">
                                      <p:cBhvr>
                                        <p:cTn id="27" dur="250"/>
                                        <p:tgtEl>
                                          <p:spTgt spid="2"/>
                                        </p:tgtEl>
                                      </p:cBhvr>
                                    </p:animEffect>
                                  </p:childTnLst>
                                </p:cTn>
                              </p:par>
                            </p:childTnLst>
                          </p:cTn>
                        </p:par>
                        <p:par>
                          <p:cTn id="28" fill="hold">
                            <p:stCondLst>
                              <p:cond delay="1250"/>
                            </p:stCondLst>
                            <p:childTnLst>
                              <p:par>
                                <p:cTn id="29" presetID="2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250" fill="hold"/>
                                        <p:tgtEl>
                                          <p:spTgt spid="11"/>
                                        </p:tgtEl>
                                        <p:attrNameLst>
                                          <p:attrName>ppt_w</p:attrName>
                                        </p:attrNameLst>
                                      </p:cBhvr>
                                      <p:tavLst>
                                        <p:tav tm="0">
                                          <p:val>
                                            <p:fltVal val="0"/>
                                          </p:val>
                                        </p:tav>
                                        <p:tav tm="100000">
                                          <p:val>
                                            <p:strVal val="#ppt_w"/>
                                          </p:val>
                                        </p:tav>
                                      </p:tavLst>
                                    </p:anim>
                                    <p:anim calcmode="lin" valueType="num">
                                      <p:cBhvr>
                                        <p:cTn id="32" dur="250" fill="hold"/>
                                        <p:tgtEl>
                                          <p:spTgt spid="11"/>
                                        </p:tgtEl>
                                        <p:attrNameLst>
                                          <p:attrName>ppt_h</p:attrName>
                                        </p:attrNameLst>
                                      </p:cBhvr>
                                      <p:tavLst>
                                        <p:tav tm="0">
                                          <p:val>
                                            <p:fltVal val="0"/>
                                          </p:val>
                                        </p:tav>
                                        <p:tav tm="100000">
                                          <p:val>
                                            <p:strVal val="#ppt_h"/>
                                          </p:val>
                                        </p:tav>
                                      </p:tavLst>
                                    </p:anim>
                                  </p:childTnLst>
                                </p:cTn>
                              </p:par>
                            </p:childTnLst>
                          </p:cTn>
                        </p:par>
                        <p:par>
                          <p:cTn id="33" fill="hold">
                            <p:stCondLst>
                              <p:cond delay="1500"/>
                            </p:stCondLst>
                            <p:childTnLst>
                              <p:par>
                                <p:cTn id="34" presetID="22" presetClass="entr" presetSubtype="4"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down)">
                                      <p:cBhvr>
                                        <p:cTn id="36" dur="250"/>
                                        <p:tgtEl>
                                          <p:spTgt spid="20"/>
                                        </p:tgtEl>
                                      </p:cBhvr>
                                    </p:animEffect>
                                  </p:childTnLst>
                                </p:cTn>
                              </p:par>
                            </p:childTnLst>
                          </p:cTn>
                        </p:par>
                        <p:par>
                          <p:cTn id="37" fill="hold">
                            <p:stCondLst>
                              <p:cond delay="1750"/>
                            </p:stCondLst>
                            <p:childTnLst>
                              <p:par>
                                <p:cTn id="38" presetID="49" presetClass="entr" presetSubtype="0" decel="10000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250" fill="hold"/>
                                        <p:tgtEl>
                                          <p:spTgt spid="7"/>
                                        </p:tgtEl>
                                        <p:attrNameLst>
                                          <p:attrName>ppt_w</p:attrName>
                                        </p:attrNameLst>
                                      </p:cBhvr>
                                      <p:tavLst>
                                        <p:tav tm="0">
                                          <p:val>
                                            <p:fltVal val="0"/>
                                          </p:val>
                                        </p:tav>
                                        <p:tav tm="100000">
                                          <p:val>
                                            <p:strVal val="#ppt_w"/>
                                          </p:val>
                                        </p:tav>
                                      </p:tavLst>
                                    </p:anim>
                                    <p:anim calcmode="lin" valueType="num">
                                      <p:cBhvr>
                                        <p:cTn id="41" dur="250" fill="hold"/>
                                        <p:tgtEl>
                                          <p:spTgt spid="7"/>
                                        </p:tgtEl>
                                        <p:attrNameLst>
                                          <p:attrName>ppt_h</p:attrName>
                                        </p:attrNameLst>
                                      </p:cBhvr>
                                      <p:tavLst>
                                        <p:tav tm="0">
                                          <p:val>
                                            <p:fltVal val="0"/>
                                          </p:val>
                                        </p:tav>
                                        <p:tav tm="100000">
                                          <p:val>
                                            <p:strVal val="#ppt_h"/>
                                          </p:val>
                                        </p:tav>
                                      </p:tavLst>
                                    </p:anim>
                                    <p:anim calcmode="lin" valueType="num">
                                      <p:cBhvr>
                                        <p:cTn id="42" dur="250" fill="hold"/>
                                        <p:tgtEl>
                                          <p:spTgt spid="7"/>
                                        </p:tgtEl>
                                        <p:attrNameLst>
                                          <p:attrName>style.rotation</p:attrName>
                                        </p:attrNameLst>
                                      </p:cBhvr>
                                      <p:tavLst>
                                        <p:tav tm="0">
                                          <p:val>
                                            <p:fltVal val="360"/>
                                          </p:val>
                                        </p:tav>
                                        <p:tav tm="100000">
                                          <p:val>
                                            <p:fltVal val="0"/>
                                          </p:val>
                                        </p:tav>
                                      </p:tavLst>
                                    </p:anim>
                                    <p:animEffect transition="in" filter="fade">
                                      <p:cBhvr>
                                        <p:cTn id="43" dur="250"/>
                                        <p:tgtEl>
                                          <p:spTgt spid="7"/>
                                        </p:tgtEl>
                                      </p:cBhvr>
                                    </p:animEffect>
                                  </p:childTnLst>
                                </p:cTn>
                              </p:par>
                            </p:childTnLst>
                          </p:cTn>
                        </p:par>
                        <p:par>
                          <p:cTn id="44" fill="hold">
                            <p:stCondLst>
                              <p:cond delay="2000"/>
                            </p:stCondLst>
                            <p:childTnLst>
                              <p:par>
                                <p:cTn id="45" presetID="23" presetClass="entr" presetSubtype="16"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250" fill="hold"/>
                                        <p:tgtEl>
                                          <p:spTgt spid="12"/>
                                        </p:tgtEl>
                                        <p:attrNameLst>
                                          <p:attrName>ppt_w</p:attrName>
                                        </p:attrNameLst>
                                      </p:cBhvr>
                                      <p:tavLst>
                                        <p:tav tm="0">
                                          <p:val>
                                            <p:fltVal val="0"/>
                                          </p:val>
                                        </p:tav>
                                        <p:tav tm="100000">
                                          <p:val>
                                            <p:strVal val="#ppt_w"/>
                                          </p:val>
                                        </p:tav>
                                      </p:tavLst>
                                    </p:anim>
                                    <p:anim calcmode="lin" valueType="num">
                                      <p:cBhvr>
                                        <p:cTn id="48" dur="250" fill="hold"/>
                                        <p:tgtEl>
                                          <p:spTgt spid="12"/>
                                        </p:tgtEl>
                                        <p:attrNameLst>
                                          <p:attrName>ppt_h</p:attrName>
                                        </p:attrNameLst>
                                      </p:cBhvr>
                                      <p:tavLst>
                                        <p:tav tm="0">
                                          <p:val>
                                            <p:fltVal val="0"/>
                                          </p:val>
                                        </p:tav>
                                        <p:tav tm="100000">
                                          <p:val>
                                            <p:strVal val="#ppt_h"/>
                                          </p:val>
                                        </p:tav>
                                      </p:tavLst>
                                    </p:anim>
                                  </p:childTnLst>
                                </p:cTn>
                              </p:par>
                            </p:childTnLst>
                          </p:cTn>
                        </p:par>
                        <p:par>
                          <p:cTn id="49" fill="hold">
                            <p:stCondLst>
                              <p:cond delay="2250"/>
                            </p:stCondLst>
                            <p:childTnLst>
                              <p:par>
                                <p:cTn id="50" presetID="22" presetClass="entr" presetSubtype="4"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down)">
                                      <p:cBhvr>
                                        <p:cTn id="52" dur="250"/>
                                        <p:tgtEl>
                                          <p:spTgt spid="22"/>
                                        </p:tgtEl>
                                      </p:cBhvr>
                                    </p:animEffect>
                                  </p:childTnLst>
                                </p:cTn>
                              </p:par>
                            </p:childTnLst>
                          </p:cTn>
                        </p:par>
                        <p:par>
                          <p:cTn id="53" fill="hold">
                            <p:stCondLst>
                              <p:cond delay="2500"/>
                            </p:stCondLst>
                            <p:childTnLst>
                              <p:par>
                                <p:cTn id="54" presetID="49" presetClass="entr" presetSubtype="0" decel="100000"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250" fill="hold"/>
                                        <p:tgtEl>
                                          <p:spTgt spid="8"/>
                                        </p:tgtEl>
                                        <p:attrNameLst>
                                          <p:attrName>ppt_w</p:attrName>
                                        </p:attrNameLst>
                                      </p:cBhvr>
                                      <p:tavLst>
                                        <p:tav tm="0">
                                          <p:val>
                                            <p:fltVal val="0"/>
                                          </p:val>
                                        </p:tav>
                                        <p:tav tm="100000">
                                          <p:val>
                                            <p:strVal val="#ppt_w"/>
                                          </p:val>
                                        </p:tav>
                                      </p:tavLst>
                                    </p:anim>
                                    <p:anim calcmode="lin" valueType="num">
                                      <p:cBhvr>
                                        <p:cTn id="57" dur="250" fill="hold"/>
                                        <p:tgtEl>
                                          <p:spTgt spid="8"/>
                                        </p:tgtEl>
                                        <p:attrNameLst>
                                          <p:attrName>ppt_h</p:attrName>
                                        </p:attrNameLst>
                                      </p:cBhvr>
                                      <p:tavLst>
                                        <p:tav tm="0">
                                          <p:val>
                                            <p:fltVal val="0"/>
                                          </p:val>
                                        </p:tav>
                                        <p:tav tm="100000">
                                          <p:val>
                                            <p:strVal val="#ppt_h"/>
                                          </p:val>
                                        </p:tav>
                                      </p:tavLst>
                                    </p:anim>
                                    <p:anim calcmode="lin" valueType="num">
                                      <p:cBhvr>
                                        <p:cTn id="58" dur="250" fill="hold"/>
                                        <p:tgtEl>
                                          <p:spTgt spid="8"/>
                                        </p:tgtEl>
                                        <p:attrNameLst>
                                          <p:attrName>style.rotation</p:attrName>
                                        </p:attrNameLst>
                                      </p:cBhvr>
                                      <p:tavLst>
                                        <p:tav tm="0">
                                          <p:val>
                                            <p:fltVal val="360"/>
                                          </p:val>
                                        </p:tav>
                                        <p:tav tm="100000">
                                          <p:val>
                                            <p:fltVal val="0"/>
                                          </p:val>
                                        </p:tav>
                                      </p:tavLst>
                                    </p:anim>
                                    <p:animEffect transition="in" filter="fade">
                                      <p:cBhvr>
                                        <p:cTn id="59" dur="250"/>
                                        <p:tgtEl>
                                          <p:spTgt spid="8"/>
                                        </p:tgtEl>
                                      </p:cBhvr>
                                    </p:animEffect>
                                  </p:childTnLst>
                                </p:cTn>
                              </p:par>
                            </p:childTnLst>
                          </p:cTn>
                        </p:par>
                        <p:par>
                          <p:cTn id="60" fill="hold">
                            <p:stCondLst>
                              <p:cond delay="2750"/>
                            </p:stCondLst>
                            <p:childTnLst>
                              <p:par>
                                <p:cTn id="61" presetID="23" presetClass="entr" presetSubtype="16"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250" fill="hold"/>
                                        <p:tgtEl>
                                          <p:spTgt spid="13"/>
                                        </p:tgtEl>
                                        <p:attrNameLst>
                                          <p:attrName>ppt_w</p:attrName>
                                        </p:attrNameLst>
                                      </p:cBhvr>
                                      <p:tavLst>
                                        <p:tav tm="0">
                                          <p:val>
                                            <p:fltVal val="0"/>
                                          </p:val>
                                        </p:tav>
                                        <p:tav tm="100000">
                                          <p:val>
                                            <p:strVal val="#ppt_w"/>
                                          </p:val>
                                        </p:tav>
                                      </p:tavLst>
                                    </p:anim>
                                    <p:anim calcmode="lin" valueType="num">
                                      <p:cBhvr>
                                        <p:cTn id="64" dur="250" fill="hold"/>
                                        <p:tgtEl>
                                          <p:spTgt spid="13"/>
                                        </p:tgtEl>
                                        <p:attrNameLst>
                                          <p:attrName>ppt_h</p:attrName>
                                        </p:attrNameLst>
                                      </p:cBhvr>
                                      <p:tavLst>
                                        <p:tav tm="0">
                                          <p:val>
                                            <p:fltVal val="0"/>
                                          </p:val>
                                        </p:tav>
                                        <p:tav tm="100000">
                                          <p:val>
                                            <p:strVal val="#ppt_h"/>
                                          </p:val>
                                        </p:tav>
                                      </p:tavLst>
                                    </p:anim>
                                  </p:childTnLst>
                                </p:cTn>
                              </p:par>
                            </p:childTnLst>
                          </p:cTn>
                        </p:par>
                        <p:par>
                          <p:cTn id="65" fill="hold">
                            <p:stCondLst>
                              <p:cond delay="3000"/>
                            </p:stCondLst>
                            <p:childTnLst>
                              <p:par>
                                <p:cTn id="66" presetID="22" presetClass="entr" presetSubtype="4"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down)">
                                      <p:cBhvr>
                                        <p:cTn id="68" dur="250"/>
                                        <p:tgtEl>
                                          <p:spTgt spid="19"/>
                                        </p:tgtEl>
                                      </p:cBhvr>
                                    </p:animEffect>
                                  </p:childTnLst>
                                </p:cTn>
                              </p:par>
                            </p:childTnLst>
                          </p:cTn>
                        </p:par>
                        <p:par>
                          <p:cTn id="69" fill="hold">
                            <p:stCondLst>
                              <p:cond delay="3250"/>
                            </p:stCondLst>
                            <p:childTnLst>
                              <p:par>
                                <p:cTn id="70" presetID="49" presetClass="entr" presetSubtype="0" decel="100000" fill="hold" nodeType="after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p:cTn id="72" dur="250" fill="hold"/>
                                        <p:tgtEl>
                                          <p:spTgt spid="9"/>
                                        </p:tgtEl>
                                        <p:attrNameLst>
                                          <p:attrName>ppt_w</p:attrName>
                                        </p:attrNameLst>
                                      </p:cBhvr>
                                      <p:tavLst>
                                        <p:tav tm="0">
                                          <p:val>
                                            <p:fltVal val="0"/>
                                          </p:val>
                                        </p:tav>
                                        <p:tav tm="100000">
                                          <p:val>
                                            <p:strVal val="#ppt_w"/>
                                          </p:val>
                                        </p:tav>
                                      </p:tavLst>
                                    </p:anim>
                                    <p:anim calcmode="lin" valueType="num">
                                      <p:cBhvr>
                                        <p:cTn id="73" dur="250" fill="hold"/>
                                        <p:tgtEl>
                                          <p:spTgt spid="9"/>
                                        </p:tgtEl>
                                        <p:attrNameLst>
                                          <p:attrName>ppt_h</p:attrName>
                                        </p:attrNameLst>
                                      </p:cBhvr>
                                      <p:tavLst>
                                        <p:tav tm="0">
                                          <p:val>
                                            <p:fltVal val="0"/>
                                          </p:val>
                                        </p:tav>
                                        <p:tav tm="100000">
                                          <p:val>
                                            <p:strVal val="#ppt_h"/>
                                          </p:val>
                                        </p:tav>
                                      </p:tavLst>
                                    </p:anim>
                                    <p:anim calcmode="lin" valueType="num">
                                      <p:cBhvr>
                                        <p:cTn id="74" dur="250" fill="hold"/>
                                        <p:tgtEl>
                                          <p:spTgt spid="9"/>
                                        </p:tgtEl>
                                        <p:attrNameLst>
                                          <p:attrName>style.rotation</p:attrName>
                                        </p:attrNameLst>
                                      </p:cBhvr>
                                      <p:tavLst>
                                        <p:tav tm="0">
                                          <p:val>
                                            <p:fltVal val="360"/>
                                          </p:val>
                                        </p:tav>
                                        <p:tav tm="100000">
                                          <p:val>
                                            <p:fltVal val="0"/>
                                          </p:val>
                                        </p:tav>
                                      </p:tavLst>
                                    </p:anim>
                                    <p:animEffect transition="in" filter="fade">
                                      <p:cBhvr>
                                        <p:cTn id="75"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5" grpId="0" animBg="1"/>
      <p:bldP spid="20" grpId="0" animBg="1"/>
      <p:bldP spid="21" grpId="0" animBg="1"/>
      <p:bldP spid="22" grpId="0" animBg="1"/>
      <p:bldP spid="8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0436" y="4356454"/>
            <a:ext cx="1941706" cy="56207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4667" y="4356453"/>
            <a:ext cx="1935648" cy="562073"/>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943" y="163127"/>
            <a:ext cx="1270957" cy="1210808"/>
          </a:xfrm>
          <a:prstGeom prst="rect">
            <a:avLst/>
          </a:prstGeom>
        </p:spPr>
      </p:pic>
      <p:sp>
        <p:nvSpPr>
          <p:cNvPr id="105" name="矩形 47"/>
          <p:cNvSpPr>
            <a:spLocks noChangeArrowheads="1"/>
          </p:cNvSpPr>
          <p:nvPr/>
        </p:nvSpPr>
        <p:spPr bwMode="auto">
          <a:xfrm>
            <a:off x="3303789" y="2261159"/>
            <a:ext cx="45461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2000" dirty="0" smtClean="0">
                <a:latin typeface="+mj-ea"/>
                <a:ea typeface="+mj-ea"/>
                <a:cs typeface="Arial Unicode MS" panose="020B0604020202020204" pitchFamily="34" charset="-122"/>
                <a:sym typeface="Calibri" panose="020F0502020204030204" pitchFamily="34" charset="0"/>
              </a:rPr>
              <a:t>单击添加文字内容单击</a:t>
            </a:r>
            <a:r>
              <a:rPr lang="zh-CN" altLang="en-US" sz="2000" dirty="0">
                <a:latin typeface="+mj-ea"/>
                <a:ea typeface="+mj-ea"/>
                <a:cs typeface="Arial Unicode MS" panose="020B0604020202020204" pitchFamily="34" charset="-122"/>
                <a:sym typeface="Calibri" panose="020F0502020204030204" pitchFamily="34" charset="0"/>
              </a:rPr>
              <a:t>添加文字</a:t>
            </a:r>
            <a:r>
              <a:rPr lang="zh-CN" altLang="en-US" sz="2000" dirty="0" smtClean="0">
                <a:latin typeface="+mj-ea"/>
                <a:ea typeface="+mj-ea"/>
                <a:cs typeface="Arial Unicode MS" panose="020B0604020202020204" pitchFamily="34" charset="-122"/>
                <a:sym typeface="Calibri" panose="020F0502020204030204" pitchFamily="34" charset="0"/>
              </a:rPr>
              <a:t>内容</a:t>
            </a:r>
            <a:endParaRPr lang="en-US" altLang="zh-CN" sz="2000" dirty="0">
              <a:latin typeface="+mj-ea"/>
              <a:ea typeface="+mj-ea"/>
              <a:cs typeface="Arial Unicode MS" panose="020B0604020202020204" pitchFamily="34" charset="-122"/>
              <a:sym typeface="Calibri" panose="020F0502020204030204" pitchFamily="34" charset="0"/>
            </a:endParaRPr>
          </a:p>
        </p:txBody>
      </p:sp>
      <p:sp>
        <p:nvSpPr>
          <p:cNvPr id="106" name="文本框 48"/>
          <p:cNvSpPr>
            <a:spLocks noChangeArrowheads="1"/>
          </p:cNvSpPr>
          <p:nvPr/>
        </p:nvSpPr>
        <p:spPr bwMode="auto">
          <a:xfrm>
            <a:off x="3303789" y="1737939"/>
            <a:ext cx="4546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2800" b="1" dirty="0">
                <a:latin typeface="微软雅黑"/>
                <a:sym typeface="宋体" panose="02010600030101010101" pitchFamily="2" charset="-122"/>
              </a:rPr>
              <a:t>单击</a:t>
            </a:r>
            <a:r>
              <a:rPr lang="zh-CN" altLang="en-US" sz="2800" b="1" dirty="0" smtClean="0">
                <a:latin typeface="微软雅黑"/>
                <a:sym typeface="宋体" panose="02010600030101010101" pitchFamily="2" charset="-122"/>
              </a:rPr>
              <a:t>添加第一部分文字标题</a:t>
            </a:r>
            <a:endParaRPr lang="zh-CN" altLang="en-US" sz="2800" b="1" dirty="0">
              <a:latin typeface="微软雅黑"/>
              <a:sym typeface="宋体" panose="02010600030101010101" pitchFamily="2" charset="-122"/>
            </a:endParaRPr>
          </a:p>
        </p:txBody>
      </p:sp>
      <p:grpSp>
        <p:nvGrpSpPr>
          <p:cNvPr id="5" name="组合 4"/>
          <p:cNvGrpSpPr/>
          <p:nvPr/>
        </p:nvGrpSpPr>
        <p:grpSpPr>
          <a:xfrm>
            <a:off x="1868286" y="1589348"/>
            <a:ext cx="1192556" cy="1177756"/>
            <a:chOff x="1030086" y="1372950"/>
            <a:chExt cx="1192556" cy="1177756"/>
          </a:xfrm>
        </p:grpSpPr>
        <p:grpSp>
          <p:nvGrpSpPr>
            <p:cNvPr id="87" name="组合 1"/>
            <p:cNvGrpSpPr>
              <a:grpSpLocks/>
            </p:cNvGrpSpPr>
            <p:nvPr/>
          </p:nvGrpSpPr>
          <p:grpSpPr bwMode="auto">
            <a:xfrm>
              <a:off x="1030086" y="1372950"/>
              <a:ext cx="1192556" cy="1177756"/>
              <a:chOff x="1182577" y="2036924"/>
              <a:chExt cx="3338534" cy="3338534"/>
            </a:xfrm>
          </p:grpSpPr>
          <p:sp>
            <p:nvSpPr>
              <p:cNvPr id="93" name="圆角矩形 92"/>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4" name="椭圆 93"/>
              <p:cNvSpPr/>
              <p:nvPr/>
            </p:nvSpPr>
            <p:spPr>
              <a:xfrm>
                <a:off x="1282707" y="2137054"/>
                <a:ext cx="3138274" cy="3138274"/>
              </a:xfrm>
              <a:prstGeom prst="ellipse">
                <a:avLst/>
              </a:prstGeom>
              <a:gradFill flip="none" rotWithShape="1">
                <a:gsLst>
                  <a:gs pos="0">
                    <a:srgbClr val="FFFFFF">
                      <a:lumMod val="85000"/>
                    </a:srgbClr>
                  </a:gs>
                  <a:gs pos="100000">
                    <a:srgbClr val="FFFFFF">
                      <a:alpha val="99000"/>
                    </a:srgbClr>
                  </a:gs>
                </a:gsLst>
                <a:path path="circle">
                  <a:fillToRect l="100000" t="100000"/>
                </a:path>
                <a:tileRect r="-100000" b="-100000"/>
              </a:gradFill>
              <a:ln w="15875" cap="flat" cmpd="sng" algn="ctr">
                <a:noFill/>
                <a:prstDash val="solid"/>
              </a:ln>
              <a:effectLst>
                <a:softEdge rad="101600"/>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5" name="圆角矩形 94"/>
              <p:cNvSpPr/>
              <p:nvPr/>
            </p:nvSpPr>
            <p:spPr>
              <a:xfrm>
                <a:off x="1448749" y="2303098"/>
                <a:ext cx="2806197" cy="2806185"/>
              </a:xfrm>
              <a:prstGeom prst="roundRect">
                <a:avLst>
                  <a:gd name="adj" fmla="val 50000"/>
                </a:avLst>
              </a:prstGeom>
              <a:gradFill flip="none" rotWithShape="1">
                <a:gsLst>
                  <a:gs pos="100000">
                    <a:srgbClr val="FFFFFF"/>
                  </a:gs>
                  <a:gs pos="0">
                    <a:srgbClr val="B8BBBC"/>
                  </a:gs>
                </a:gsLst>
                <a:lin ang="5400000" scaled="0"/>
                <a:tileRect/>
              </a:gradFill>
              <a:ln w="15875" cap="flat" cmpd="sng" algn="ctr">
                <a:noFill/>
                <a:prstDash val="solid"/>
              </a:ln>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6" name="椭圆 95"/>
              <p:cNvSpPr/>
              <p:nvPr/>
            </p:nvSpPr>
            <p:spPr>
              <a:xfrm>
                <a:off x="1569787" y="2465102"/>
                <a:ext cx="2498321" cy="2498313"/>
              </a:xfrm>
              <a:prstGeom prst="ellipse">
                <a:avLst/>
              </a:prstGeom>
              <a:solidFill>
                <a:srgbClr val="0072BF"/>
              </a:solidFill>
              <a:ln w="15875" cap="flat" cmpd="sng" algn="ctr">
                <a:noFill/>
                <a:prstDash val="solid"/>
              </a:ln>
              <a:effectLst>
                <a:innerShdw blurRad="190500" dist="254000" dir="16200000">
                  <a:prstClr val="black">
                    <a:alpha val="38000"/>
                  </a:prstClr>
                </a:inn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grpSp>
        <p:sp>
          <p:nvSpPr>
            <p:cNvPr id="4" name="文本框 3"/>
            <p:cNvSpPr txBox="1"/>
            <p:nvPr/>
          </p:nvSpPr>
          <p:spPr>
            <a:xfrm>
              <a:off x="1236944" y="1646596"/>
              <a:ext cx="755335" cy="646331"/>
            </a:xfrm>
            <a:prstGeom prst="rect">
              <a:avLst/>
            </a:prstGeom>
            <a:noFill/>
          </p:spPr>
          <p:txBody>
            <a:bodyPr wrap="none" rtlCol="0">
              <a:spAutoFit/>
            </a:bodyPr>
            <a:lstStyle/>
            <a:p>
              <a:r>
                <a:rPr lang="en-US" altLang="zh-CN" sz="3600" b="1" dirty="0" smtClean="0">
                  <a:solidFill>
                    <a:schemeClr val="bg1"/>
                  </a:solidFill>
                  <a:latin typeface="+mj-ea"/>
                  <a:ea typeface="+mj-ea"/>
                </a:rPr>
                <a:t>02</a:t>
              </a:r>
              <a:endParaRPr lang="zh-CN" altLang="en-US" sz="3600" b="1" dirty="0">
                <a:solidFill>
                  <a:schemeClr val="bg1"/>
                </a:solidFill>
                <a:latin typeface="+mj-ea"/>
                <a:ea typeface="+mj-ea"/>
              </a:endParaRPr>
            </a:p>
          </p:txBody>
        </p:sp>
      </p:grpSp>
    </p:spTree>
    <p:extLst>
      <p:ext uri="{BB962C8B-B14F-4D97-AF65-F5344CB8AC3E}">
        <p14:creationId xmlns:p14="http://schemas.microsoft.com/office/powerpoint/2010/main" val="179190947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106">
                                            <p:txEl>
                                              <p:pRg st="0" end="0"/>
                                            </p:txEl>
                                          </p:spTgt>
                                        </p:tgtEl>
                                        <p:attrNameLst>
                                          <p:attrName>style.visibility</p:attrName>
                                        </p:attrNameLst>
                                      </p:cBhvr>
                                      <p:to>
                                        <p:strVal val="visible"/>
                                      </p:to>
                                    </p:set>
                                    <p:anim calcmode="lin" valueType="num">
                                      <p:cBhvr>
                                        <p:cTn id="13" dur="1000" fill="hold"/>
                                        <p:tgtEl>
                                          <p:spTgt spid="106">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106">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106">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106">
                                            <p:txEl>
                                              <p:pRg st="0" end="0"/>
                                            </p:txEl>
                                          </p:spTgt>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105"/>
                                        </p:tgtEl>
                                        <p:attrNameLst>
                                          <p:attrName>style.visibility</p:attrName>
                                        </p:attrNameLst>
                                      </p:cBhvr>
                                      <p:to>
                                        <p:strVal val="visible"/>
                                      </p:to>
                                    </p:set>
                                    <p:anim calcmode="lin" valueType="num">
                                      <p:cBhvr additive="base">
                                        <p:cTn id="20" dur="500" fill="hold"/>
                                        <p:tgtEl>
                                          <p:spTgt spid="105"/>
                                        </p:tgtEl>
                                        <p:attrNameLst>
                                          <p:attrName>ppt_x</p:attrName>
                                        </p:attrNameLst>
                                      </p:cBhvr>
                                      <p:tavLst>
                                        <p:tav tm="0">
                                          <p:val>
                                            <p:strVal val="#ppt_x"/>
                                          </p:val>
                                        </p:tav>
                                        <p:tav tm="100000">
                                          <p:val>
                                            <p:strVal val="#ppt_x"/>
                                          </p:val>
                                        </p:tav>
                                      </p:tavLst>
                                    </p:anim>
                                    <p:anim calcmode="lin" valueType="num">
                                      <p:cBhvr additive="base">
                                        <p:cTn id="21"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8194" y="919193"/>
            <a:ext cx="7567613" cy="3609857"/>
            <a:chOff x="838003" y="1253907"/>
            <a:chExt cx="8045844" cy="3837980"/>
          </a:xfrm>
        </p:grpSpPr>
        <p:grpSp>
          <p:nvGrpSpPr>
            <p:cNvPr id="36866" name="组合 19"/>
            <p:cNvGrpSpPr>
              <a:grpSpLocks/>
            </p:cNvGrpSpPr>
            <p:nvPr/>
          </p:nvGrpSpPr>
          <p:grpSpPr bwMode="auto">
            <a:xfrm>
              <a:off x="838003" y="1253907"/>
              <a:ext cx="8045844" cy="3837980"/>
              <a:chOff x="1076633" y="589935"/>
              <a:chExt cx="10231869" cy="4940710"/>
            </a:xfrm>
          </p:grpSpPr>
          <p:sp>
            <p:nvSpPr>
              <p:cNvPr id="4" name="圆角矩形 3"/>
              <p:cNvSpPr/>
              <p:nvPr/>
            </p:nvSpPr>
            <p:spPr>
              <a:xfrm>
                <a:off x="1076633" y="589935"/>
                <a:ext cx="2447829" cy="4940710"/>
              </a:xfrm>
              <a:prstGeom prst="roundRect">
                <a:avLst>
                  <a:gd name="adj" fmla="val 9919"/>
                </a:avLst>
              </a:pr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5" name="圆角矩形 4"/>
              <p:cNvSpPr/>
              <p:nvPr/>
            </p:nvSpPr>
            <p:spPr>
              <a:xfrm>
                <a:off x="3671313" y="589935"/>
                <a:ext cx="2447829" cy="4940710"/>
              </a:xfrm>
              <a:prstGeom prst="roundRect">
                <a:avLst>
                  <a:gd name="adj" fmla="val 9919"/>
                </a:avLst>
              </a:pr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6" name="圆角矩形 5"/>
              <p:cNvSpPr/>
              <p:nvPr/>
            </p:nvSpPr>
            <p:spPr>
              <a:xfrm>
                <a:off x="6265993" y="589935"/>
                <a:ext cx="2447829" cy="4940710"/>
              </a:xfrm>
              <a:prstGeom prst="roundRect">
                <a:avLst>
                  <a:gd name="adj" fmla="val 9919"/>
                </a:avLst>
              </a:pr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7" name="圆角矩形 6"/>
              <p:cNvSpPr/>
              <p:nvPr/>
            </p:nvSpPr>
            <p:spPr>
              <a:xfrm>
                <a:off x="8860673" y="589935"/>
                <a:ext cx="2447829" cy="4940710"/>
              </a:xfrm>
              <a:prstGeom prst="roundRect">
                <a:avLst>
                  <a:gd name="adj" fmla="val 9919"/>
                </a:avLst>
              </a:pr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909361">
                  <a:defRPr/>
                </a:pPr>
                <a:endParaRPr lang="zh-CN" altLang="en-US" sz="1787" kern="0">
                  <a:solidFill>
                    <a:prstClr val="white"/>
                  </a:solidFill>
                  <a:latin typeface="Calibri" panose="020F0502020204030204"/>
                  <a:ea typeface="宋体" pitchFamily="2" charset="-122"/>
                </a:endParaRPr>
              </a:p>
            </p:txBody>
          </p:sp>
        </p:grpSp>
        <p:grpSp>
          <p:nvGrpSpPr>
            <p:cNvPr id="36867" name="组合 14"/>
            <p:cNvGrpSpPr>
              <a:grpSpLocks/>
            </p:cNvGrpSpPr>
            <p:nvPr/>
          </p:nvGrpSpPr>
          <p:grpSpPr bwMode="auto">
            <a:xfrm>
              <a:off x="7028088" y="1408927"/>
              <a:ext cx="1786137" cy="1763970"/>
              <a:chOff x="1282707" y="2137054"/>
              <a:chExt cx="3138274" cy="3138274"/>
            </a:xfrm>
          </p:grpSpPr>
          <p:sp>
            <p:nvSpPr>
              <p:cNvPr id="17" name="椭圆 16"/>
              <p:cNvSpPr/>
              <p:nvPr/>
            </p:nvSpPr>
            <p:spPr>
              <a:xfrm>
                <a:off x="1282707" y="2137054"/>
                <a:ext cx="3138274" cy="3138274"/>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18" name="圆角矩形 17"/>
              <p:cNvSpPr/>
              <p:nvPr/>
            </p:nvSpPr>
            <p:spPr>
              <a:xfrm>
                <a:off x="1696399" y="2550746"/>
                <a:ext cx="2310891" cy="2310890"/>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19" name="椭圆 18"/>
              <p:cNvSpPr/>
              <p:nvPr/>
            </p:nvSpPr>
            <p:spPr>
              <a:xfrm>
                <a:off x="1943820" y="2839133"/>
                <a:ext cx="1750248" cy="1750248"/>
              </a:xfrm>
              <a:prstGeom prst="ellipse">
                <a:avLst/>
              </a:prstGeom>
              <a:solidFill>
                <a:schemeClr val="accent4"/>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grpSp>
        <p:grpSp>
          <p:nvGrpSpPr>
            <p:cNvPr id="36868" name="组合 20"/>
            <p:cNvGrpSpPr>
              <a:grpSpLocks/>
            </p:cNvGrpSpPr>
            <p:nvPr/>
          </p:nvGrpSpPr>
          <p:grpSpPr bwMode="auto">
            <a:xfrm>
              <a:off x="4987512" y="1408927"/>
              <a:ext cx="1786137" cy="1763970"/>
              <a:chOff x="1282707" y="2137054"/>
              <a:chExt cx="3138274" cy="3138274"/>
            </a:xfrm>
          </p:grpSpPr>
          <p:sp>
            <p:nvSpPr>
              <p:cNvPr id="22" name="椭圆 21"/>
              <p:cNvSpPr/>
              <p:nvPr/>
            </p:nvSpPr>
            <p:spPr>
              <a:xfrm>
                <a:off x="1282707" y="2137054"/>
                <a:ext cx="3138274" cy="3138274"/>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23" name="圆角矩形 22"/>
              <p:cNvSpPr/>
              <p:nvPr/>
            </p:nvSpPr>
            <p:spPr>
              <a:xfrm>
                <a:off x="1696399" y="2550746"/>
                <a:ext cx="2310891" cy="2310890"/>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24" name="椭圆 23"/>
              <p:cNvSpPr/>
              <p:nvPr/>
            </p:nvSpPr>
            <p:spPr>
              <a:xfrm>
                <a:off x="1943820" y="2839133"/>
                <a:ext cx="1750248" cy="1750248"/>
              </a:xfrm>
              <a:prstGeom prst="ellipse">
                <a:avLst/>
              </a:prstGeom>
              <a:solidFill>
                <a:schemeClr val="accent2"/>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grpSp>
        <p:grpSp>
          <p:nvGrpSpPr>
            <p:cNvPr id="36869" name="组合 24"/>
            <p:cNvGrpSpPr>
              <a:grpSpLocks/>
            </p:cNvGrpSpPr>
            <p:nvPr/>
          </p:nvGrpSpPr>
          <p:grpSpPr bwMode="auto">
            <a:xfrm>
              <a:off x="2948202" y="1408927"/>
              <a:ext cx="1786136" cy="1763970"/>
              <a:chOff x="1282707" y="2137054"/>
              <a:chExt cx="3138274" cy="3138274"/>
            </a:xfrm>
          </p:grpSpPr>
          <p:sp>
            <p:nvSpPr>
              <p:cNvPr id="26" name="椭圆 25"/>
              <p:cNvSpPr/>
              <p:nvPr/>
            </p:nvSpPr>
            <p:spPr>
              <a:xfrm>
                <a:off x="1282707" y="2137054"/>
                <a:ext cx="3138274" cy="3138274"/>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27" name="圆角矩形 26"/>
              <p:cNvSpPr/>
              <p:nvPr/>
            </p:nvSpPr>
            <p:spPr>
              <a:xfrm>
                <a:off x="1696399" y="2550746"/>
                <a:ext cx="2310890" cy="2310890"/>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28" name="椭圆 27"/>
              <p:cNvSpPr/>
              <p:nvPr/>
            </p:nvSpPr>
            <p:spPr>
              <a:xfrm>
                <a:off x="1943820" y="2839133"/>
                <a:ext cx="1750248" cy="1750248"/>
              </a:xfrm>
              <a:prstGeom prst="ellipse">
                <a:avLst/>
              </a:prstGeom>
              <a:solidFill>
                <a:schemeClr val="accent1"/>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grpSp>
        <p:grpSp>
          <p:nvGrpSpPr>
            <p:cNvPr id="36870" name="组合 28"/>
            <p:cNvGrpSpPr>
              <a:grpSpLocks/>
            </p:cNvGrpSpPr>
            <p:nvPr/>
          </p:nvGrpSpPr>
          <p:grpSpPr bwMode="auto">
            <a:xfrm>
              <a:off x="907626" y="1408927"/>
              <a:ext cx="1786136" cy="1763970"/>
              <a:chOff x="1282707" y="2137054"/>
              <a:chExt cx="3138274" cy="3138274"/>
            </a:xfrm>
          </p:grpSpPr>
          <p:sp>
            <p:nvSpPr>
              <p:cNvPr id="30" name="椭圆 29"/>
              <p:cNvSpPr/>
              <p:nvPr/>
            </p:nvSpPr>
            <p:spPr>
              <a:xfrm>
                <a:off x="1282707" y="2137054"/>
                <a:ext cx="3138274" cy="3138274"/>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31" name="圆角矩形 30"/>
              <p:cNvSpPr/>
              <p:nvPr/>
            </p:nvSpPr>
            <p:spPr>
              <a:xfrm>
                <a:off x="1696399" y="2550746"/>
                <a:ext cx="2310890" cy="2310890"/>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32" name="椭圆 31"/>
              <p:cNvSpPr/>
              <p:nvPr/>
            </p:nvSpPr>
            <p:spPr>
              <a:xfrm>
                <a:off x="1943820" y="2839133"/>
                <a:ext cx="1750248" cy="1750248"/>
              </a:xfrm>
              <a:prstGeom prst="ellipse">
                <a:avLst/>
              </a:prstGeom>
              <a:solidFill>
                <a:schemeClr val="accent3"/>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grpSp>
        <p:grpSp>
          <p:nvGrpSpPr>
            <p:cNvPr id="36883" name="组合 57"/>
            <p:cNvGrpSpPr>
              <a:grpSpLocks/>
            </p:cNvGrpSpPr>
            <p:nvPr/>
          </p:nvGrpSpPr>
          <p:grpSpPr bwMode="auto">
            <a:xfrm>
              <a:off x="1570940" y="2090261"/>
              <a:ext cx="744329" cy="677585"/>
              <a:chOff x="5722963" y="2742165"/>
              <a:chExt cx="500063" cy="460375"/>
            </a:xfrm>
          </p:grpSpPr>
          <p:sp>
            <p:nvSpPr>
              <p:cNvPr id="59"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6906"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6907"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36884" name="组合 61"/>
            <p:cNvGrpSpPr>
              <a:grpSpLocks/>
            </p:cNvGrpSpPr>
            <p:nvPr/>
          </p:nvGrpSpPr>
          <p:grpSpPr bwMode="auto">
            <a:xfrm>
              <a:off x="3612782" y="2090261"/>
              <a:ext cx="762051" cy="677585"/>
              <a:chOff x="952501" y="6013451"/>
              <a:chExt cx="511175" cy="460375"/>
            </a:xfrm>
          </p:grpSpPr>
          <p:sp>
            <p:nvSpPr>
              <p:cNvPr id="6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6901"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6902"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36885" name="组合 65"/>
            <p:cNvGrpSpPr>
              <a:grpSpLocks/>
            </p:cNvGrpSpPr>
            <p:nvPr/>
          </p:nvGrpSpPr>
          <p:grpSpPr bwMode="auto">
            <a:xfrm>
              <a:off x="5662219" y="2090261"/>
              <a:ext cx="762051" cy="677585"/>
              <a:chOff x="5405438" y="6815138"/>
              <a:chExt cx="511175" cy="460375"/>
            </a:xfrm>
          </p:grpSpPr>
          <p:sp>
            <p:nvSpPr>
              <p:cNvPr id="67"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6896"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6897"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36886" name="组合 69"/>
            <p:cNvGrpSpPr>
              <a:grpSpLocks/>
            </p:cNvGrpSpPr>
            <p:nvPr/>
          </p:nvGrpSpPr>
          <p:grpSpPr bwMode="auto">
            <a:xfrm>
              <a:off x="7696465" y="2089011"/>
              <a:ext cx="773444" cy="680085"/>
              <a:chOff x="688976" y="7240588"/>
              <a:chExt cx="519113" cy="461963"/>
            </a:xfrm>
          </p:grpSpPr>
          <p:sp>
            <p:nvSpPr>
              <p:cNvPr id="7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6891"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6892"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33" name="组合 32"/>
          <p:cNvGrpSpPr/>
          <p:nvPr/>
        </p:nvGrpSpPr>
        <p:grpSpPr>
          <a:xfrm>
            <a:off x="3345669" y="2857690"/>
            <a:ext cx="602456" cy="563232"/>
            <a:chOff x="4787900" y="539750"/>
            <a:chExt cx="803275" cy="760413"/>
          </a:xfrm>
          <a:solidFill>
            <a:schemeClr val="accent1"/>
          </a:solidFill>
        </p:grpSpPr>
        <p:sp>
          <p:nvSpPr>
            <p:cNvPr id="34" name="Freeform 17"/>
            <p:cNvSpPr>
              <a:spLocks/>
            </p:cNvSpPr>
            <p:nvPr/>
          </p:nvSpPr>
          <p:spPr bwMode="auto">
            <a:xfrm>
              <a:off x="4787900" y="619125"/>
              <a:ext cx="430212" cy="438150"/>
            </a:xfrm>
            <a:custGeom>
              <a:avLst/>
              <a:gdLst>
                <a:gd name="T0" fmla="*/ 30 w 60"/>
                <a:gd name="T1" fmla="*/ 0 h 61"/>
                <a:gd name="T2" fmla="*/ 0 w 60"/>
                <a:gd name="T3" fmla="*/ 31 h 61"/>
                <a:gd name="T4" fmla="*/ 3 w 60"/>
                <a:gd name="T5" fmla="*/ 44 h 61"/>
                <a:gd name="T6" fmla="*/ 7 w 60"/>
                <a:gd name="T7" fmla="*/ 46 h 61"/>
                <a:gd name="T8" fmla="*/ 8 w 60"/>
                <a:gd name="T9" fmla="*/ 42 h 61"/>
                <a:gd name="T10" fmla="*/ 5 w 60"/>
                <a:gd name="T11" fmla="*/ 31 h 61"/>
                <a:gd name="T12" fmla="*/ 30 w 60"/>
                <a:gd name="T13" fmla="*/ 6 h 61"/>
                <a:gd name="T14" fmla="*/ 55 w 60"/>
                <a:gd name="T15" fmla="*/ 31 h 61"/>
                <a:gd name="T16" fmla="*/ 30 w 60"/>
                <a:gd name="T17" fmla="*/ 55 h 61"/>
                <a:gd name="T18" fmla="*/ 24 w 60"/>
                <a:gd name="T19" fmla="*/ 55 h 61"/>
                <a:gd name="T20" fmla="*/ 21 w 60"/>
                <a:gd name="T21" fmla="*/ 57 h 61"/>
                <a:gd name="T22" fmla="*/ 23 w 60"/>
                <a:gd name="T23" fmla="*/ 60 h 61"/>
                <a:gd name="T24" fmla="*/ 30 w 60"/>
                <a:gd name="T25" fmla="*/ 61 h 61"/>
                <a:gd name="T26" fmla="*/ 60 w 60"/>
                <a:gd name="T27" fmla="*/ 31 h 61"/>
                <a:gd name="T28" fmla="*/ 30 w 60"/>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61">
                  <a:moveTo>
                    <a:pt x="30" y="0"/>
                  </a:moveTo>
                  <a:cubicBezTo>
                    <a:pt x="13" y="0"/>
                    <a:pt x="0" y="14"/>
                    <a:pt x="0" y="31"/>
                  </a:cubicBezTo>
                  <a:cubicBezTo>
                    <a:pt x="0" y="35"/>
                    <a:pt x="1" y="40"/>
                    <a:pt x="3" y="44"/>
                  </a:cubicBezTo>
                  <a:cubicBezTo>
                    <a:pt x="4" y="46"/>
                    <a:pt x="5" y="46"/>
                    <a:pt x="7" y="46"/>
                  </a:cubicBezTo>
                  <a:cubicBezTo>
                    <a:pt x="8" y="45"/>
                    <a:pt x="9" y="43"/>
                    <a:pt x="8" y="42"/>
                  </a:cubicBezTo>
                  <a:cubicBezTo>
                    <a:pt x="6" y="38"/>
                    <a:pt x="5" y="35"/>
                    <a:pt x="5" y="31"/>
                  </a:cubicBezTo>
                  <a:cubicBezTo>
                    <a:pt x="5" y="17"/>
                    <a:pt x="16" y="6"/>
                    <a:pt x="30" y="6"/>
                  </a:cubicBezTo>
                  <a:cubicBezTo>
                    <a:pt x="44" y="6"/>
                    <a:pt x="55" y="17"/>
                    <a:pt x="55" y="31"/>
                  </a:cubicBezTo>
                  <a:cubicBezTo>
                    <a:pt x="55" y="44"/>
                    <a:pt x="44" y="55"/>
                    <a:pt x="30" y="55"/>
                  </a:cubicBezTo>
                  <a:cubicBezTo>
                    <a:pt x="28" y="55"/>
                    <a:pt x="26" y="55"/>
                    <a:pt x="24" y="55"/>
                  </a:cubicBezTo>
                  <a:cubicBezTo>
                    <a:pt x="23" y="54"/>
                    <a:pt x="22" y="55"/>
                    <a:pt x="21" y="57"/>
                  </a:cubicBezTo>
                  <a:cubicBezTo>
                    <a:pt x="21" y="58"/>
                    <a:pt x="22" y="60"/>
                    <a:pt x="23" y="60"/>
                  </a:cubicBezTo>
                  <a:cubicBezTo>
                    <a:pt x="25" y="61"/>
                    <a:pt x="28" y="61"/>
                    <a:pt x="30" y="61"/>
                  </a:cubicBezTo>
                  <a:cubicBezTo>
                    <a:pt x="47" y="61"/>
                    <a:pt x="60" y="47"/>
                    <a:pt x="60" y="31"/>
                  </a:cubicBezTo>
                  <a:cubicBezTo>
                    <a:pt x="60" y="14"/>
                    <a:pt x="47"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5" name="Freeform 18"/>
            <p:cNvSpPr>
              <a:spLocks/>
            </p:cNvSpPr>
            <p:nvPr/>
          </p:nvSpPr>
          <p:spPr bwMode="auto">
            <a:xfrm>
              <a:off x="4795838" y="762000"/>
              <a:ext cx="279400" cy="538163"/>
            </a:xfrm>
            <a:custGeom>
              <a:avLst/>
              <a:gdLst>
                <a:gd name="T0" fmla="*/ 24 w 39"/>
                <a:gd name="T1" fmla="*/ 18 h 75"/>
                <a:gd name="T2" fmla="*/ 29 w 39"/>
                <a:gd name="T3" fmla="*/ 20 h 75"/>
                <a:gd name="T4" fmla="*/ 39 w 39"/>
                <a:gd name="T5" fmla="*/ 10 h 75"/>
                <a:gd name="T6" fmla="*/ 29 w 39"/>
                <a:gd name="T7" fmla="*/ 0 h 75"/>
                <a:gd name="T8" fmla="*/ 19 w 39"/>
                <a:gd name="T9" fmla="*/ 10 h 75"/>
                <a:gd name="T10" fmla="*/ 20 w 39"/>
                <a:gd name="T11" fmla="*/ 14 h 75"/>
                <a:gd name="T12" fmla="*/ 13 w 39"/>
                <a:gd name="T13" fmla="*/ 23 h 75"/>
                <a:gd name="T14" fmla="*/ 2 w 39"/>
                <a:gd name="T15" fmla="*/ 72 h 75"/>
                <a:gd name="T16" fmla="*/ 4 w 39"/>
                <a:gd name="T17" fmla="*/ 75 h 75"/>
                <a:gd name="T18" fmla="*/ 5 w 39"/>
                <a:gd name="T19" fmla="*/ 75 h 75"/>
                <a:gd name="T20" fmla="*/ 7 w 39"/>
                <a:gd name="T21" fmla="*/ 71 h 75"/>
                <a:gd name="T22" fmla="*/ 18 w 39"/>
                <a:gd name="T23" fmla="*/ 26 h 75"/>
                <a:gd name="T24" fmla="*/ 24 w 39"/>
                <a:gd name="T25"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75">
                  <a:moveTo>
                    <a:pt x="24" y="18"/>
                  </a:moveTo>
                  <a:cubicBezTo>
                    <a:pt x="25" y="19"/>
                    <a:pt x="27" y="20"/>
                    <a:pt x="29" y="20"/>
                  </a:cubicBezTo>
                  <a:cubicBezTo>
                    <a:pt x="35" y="20"/>
                    <a:pt x="39" y="16"/>
                    <a:pt x="39" y="10"/>
                  </a:cubicBezTo>
                  <a:cubicBezTo>
                    <a:pt x="39" y="4"/>
                    <a:pt x="35" y="0"/>
                    <a:pt x="29" y="0"/>
                  </a:cubicBezTo>
                  <a:cubicBezTo>
                    <a:pt x="24" y="0"/>
                    <a:pt x="19" y="4"/>
                    <a:pt x="19" y="10"/>
                  </a:cubicBezTo>
                  <a:cubicBezTo>
                    <a:pt x="19" y="11"/>
                    <a:pt x="20" y="13"/>
                    <a:pt x="20" y="14"/>
                  </a:cubicBezTo>
                  <a:cubicBezTo>
                    <a:pt x="18" y="16"/>
                    <a:pt x="16" y="19"/>
                    <a:pt x="13" y="23"/>
                  </a:cubicBezTo>
                  <a:cubicBezTo>
                    <a:pt x="7" y="32"/>
                    <a:pt x="0" y="49"/>
                    <a:pt x="2" y="72"/>
                  </a:cubicBezTo>
                  <a:cubicBezTo>
                    <a:pt x="2" y="73"/>
                    <a:pt x="3" y="75"/>
                    <a:pt x="4" y="75"/>
                  </a:cubicBezTo>
                  <a:cubicBezTo>
                    <a:pt x="5" y="75"/>
                    <a:pt x="5" y="75"/>
                    <a:pt x="5" y="75"/>
                  </a:cubicBezTo>
                  <a:cubicBezTo>
                    <a:pt x="6" y="75"/>
                    <a:pt x="7" y="73"/>
                    <a:pt x="7" y="71"/>
                  </a:cubicBezTo>
                  <a:cubicBezTo>
                    <a:pt x="6" y="54"/>
                    <a:pt x="9" y="39"/>
                    <a:pt x="18" y="26"/>
                  </a:cubicBezTo>
                  <a:cubicBezTo>
                    <a:pt x="20" y="23"/>
                    <a:pt x="22" y="20"/>
                    <a:pt x="2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6" name="Freeform 19"/>
            <p:cNvSpPr>
              <a:spLocks/>
            </p:cNvSpPr>
            <p:nvPr/>
          </p:nvSpPr>
          <p:spPr bwMode="auto">
            <a:xfrm>
              <a:off x="5260975" y="539750"/>
              <a:ext cx="279400" cy="265113"/>
            </a:xfrm>
            <a:custGeom>
              <a:avLst/>
              <a:gdLst>
                <a:gd name="T0" fmla="*/ 20 w 39"/>
                <a:gd name="T1" fmla="*/ 34 h 37"/>
                <a:gd name="T2" fmla="*/ 14 w 39"/>
                <a:gd name="T3" fmla="*/ 32 h 37"/>
                <a:gd name="T4" fmla="*/ 7 w 39"/>
                <a:gd name="T5" fmla="*/ 13 h 37"/>
                <a:gd name="T6" fmla="*/ 26 w 39"/>
                <a:gd name="T7" fmla="*/ 7 h 37"/>
                <a:gd name="T8" fmla="*/ 33 w 39"/>
                <a:gd name="T9" fmla="*/ 25 h 37"/>
                <a:gd name="T10" fmla="*/ 31 w 39"/>
                <a:gd name="T11" fmla="*/ 28 h 37"/>
                <a:gd name="T12" fmla="*/ 31 w 39"/>
                <a:gd name="T13" fmla="*/ 30 h 37"/>
                <a:gd name="T14" fmla="*/ 33 w 39"/>
                <a:gd name="T15" fmla="*/ 30 h 37"/>
                <a:gd name="T16" fmla="*/ 35 w 39"/>
                <a:gd name="T17" fmla="*/ 27 h 37"/>
                <a:gd name="T18" fmla="*/ 27 w 39"/>
                <a:gd name="T19" fmla="*/ 4 h 37"/>
                <a:gd name="T20" fmla="*/ 4 w 39"/>
                <a:gd name="T21" fmla="*/ 12 h 37"/>
                <a:gd name="T22" fmla="*/ 12 w 39"/>
                <a:gd name="T23" fmla="*/ 35 h 37"/>
                <a:gd name="T24" fmla="*/ 20 w 39"/>
                <a:gd name="T25" fmla="*/ 37 h 37"/>
                <a:gd name="T26" fmla="*/ 22 w 39"/>
                <a:gd name="T27" fmla="*/ 35 h 37"/>
                <a:gd name="T28" fmla="*/ 20 w 39"/>
                <a:gd name="T2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7">
                  <a:moveTo>
                    <a:pt x="20" y="34"/>
                  </a:moveTo>
                  <a:cubicBezTo>
                    <a:pt x="18" y="34"/>
                    <a:pt x="16" y="33"/>
                    <a:pt x="14" y="32"/>
                  </a:cubicBezTo>
                  <a:cubicBezTo>
                    <a:pt x="7" y="29"/>
                    <a:pt x="4" y="20"/>
                    <a:pt x="7" y="13"/>
                  </a:cubicBezTo>
                  <a:cubicBezTo>
                    <a:pt x="10" y="6"/>
                    <a:pt x="19" y="3"/>
                    <a:pt x="26" y="7"/>
                  </a:cubicBezTo>
                  <a:cubicBezTo>
                    <a:pt x="33" y="10"/>
                    <a:pt x="36" y="18"/>
                    <a:pt x="33" y="25"/>
                  </a:cubicBezTo>
                  <a:cubicBezTo>
                    <a:pt x="32" y="26"/>
                    <a:pt x="32" y="27"/>
                    <a:pt x="31" y="28"/>
                  </a:cubicBezTo>
                  <a:cubicBezTo>
                    <a:pt x="30" y="29"/>
                    <a:pt x="30" y="30"/>
                    <a:pt x="31" y="30"/>
                  </a:cubicBezTo>
                  <a:cubicBezTo>
                    <a:pt x="32" y="31"/>
                    <a:pt x="33" y="31"/>
                    <a:pt x="33" y="30"/>
                  </a:cubicBezTo>
                  <a:cubicBezTo>
                    <a:pt x="34" y="29"/>
                    <a:pt x="35" y="28"/>
                    <a:pt x="35" y="27"/>
                  </a:cubicBezTo>
                  <a:cubicBezTo>
                    <a:pt x="39" y="18"/>
                    <a:pt x="36" y="8"/>
                    <a:pt x="27" y="4"/>
                  </a:cubicBezTo>
                  <a:cubicBezTo>
                    <a:pt x="19" y="0"/>
                    <a:pt x="8" y="3"/>
                    <a:pt x="4" y="12"/>
                  </a:cubicBezTo>
                  <a:cubicBezTo>
                    <a:pt x="0" y="21"/>
                    <a:pt x="4" y="31"/>
                    <a:pt x="12" y="35"/>
                  </a:cubicBezTo>
                  <a:cubicBezTo>
                    <a:pt x="15" y="36"/>
                    <a:pt x="18" y="37"/>
                    <a:pt x="20" y="37"/>
                  </a:cubicBezTo>
                  <a:cubicBezTo>
                    <a:pt x="21" y="37"/>
                    <a:pt x="22" y="36"/>
                    <a:pt x="22" y="35"/>
                  </a:cubicBezTo>
                  <a:cubicBezTo>
                    <a:pt x="22" y="34"/>
                    <a:pt x="21" y="33"/>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7" name="Freeform 20"/>
            <p:cNvSpPr>
              <a:spLocks/>
            </p:cNvSpPr>
            <p:nvPr/>
          </p:nvSpPr>
          <p:spPr bwMode="auto">
            <a:xfrm>
              <a:off x="5354638" y="633413"/>
              <a:ext cx="236537" cy="250825"/>
            </a:xfrm>
            <a:custGeom>
              <a:avLst/>
              <a:gdLst>
                <a:gd name="T0" fmla="*/ 32 w 33"/>
                <a:gd name="T1" fmla="*/ 32 h 35"/>
                <a:gd name="T2" fmla="*/ 12 w 33"/>
                <a:gd name="T3" fmla="*/ 16 h 35"/>
                <a:gd name="T4" fmla="*/ 9 w 33"/>
                <a:gd name="T5" fmla="*/ 11 h 35"/>
                <a:gd name="T6" fmla="*/ 12 w 33"/>
                <a:gd name="T7" fmla="*/ 8 h 35"/>
                <a:gd name="T8" fmla="*/ 9 w 33"/>
                <a:gd name="T9" fmla="*/ 1 h 35"/>
                <a:gd name="T10" fmla="*/ 1 w 33"/>
                <a:gd name="T11" fmla="*/ 4 h 35"/>
                <a:gd name="T12" fmla="*/ 4 w 33"/>
                <a:gd name="T13" fmla="*/ 11 h 35"/>
                <a:gd name="T14" fmla="*/ 6 w 33"/>
                <a:gd name="T15" fmla="*/ 12 h 35"/>
                <a:gd name="T16" fmla="*/ 9 w 33"/>
                <a:gd name="T17" fmla="*/ 17 h 35"/>
                <a:gd name="T18" fmla="*/ 31 w 33"/>
                <a:gd name="T19" fmla="*/ 35 h 35"/>
                <a:gd name="T20" fmla="*/ 33 w 33"/>
                <a:gd name="T21" fmla="*/ 34 h 35"/>
                <a:gd name="T22" fmla="*/ 33 w 33"/>
                <a:gd name="T23" fmla="*/ 34 h 35"/>
                <a:gd name="T24" fmla="*/ 32 w 3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5">
                  <a:moveTo>
                    <a:pt x="32" y="32"/>
                  </a:moveTo>
                  <a:cubicBezTo>
                    <a:pt x="23" y="29"/>
                    <a:pt x="16" y="23"/>
                    <a:pt x="12" y="16"/>
                  </a:cubicBezTo>
                  <a:cubicBezTo>
                    <a:pt x="11" y="14"/>
                    <a:pt x="10" y="12"/>
                    <a:pt x="9" y="11"/>
                  </a:cubicBezTo>
                  <a:cubicBezTo>
                    <a:pt x="10" y="10"/>
                    <a:pt x="11" y="10"/>
                    <a:pt x="12" y="8"/>
                  </a:cubicBezTo>
                  <a:cubicBezTo>
                    <a:pt x="13" y="6"/>
                    <a:pt x="12" y="2"/>
                    <a:pt x="9" y="1"/>
                  </a:cubicBezTo>
                  <a:cubicBezTo>
                    <a:pt x="6" y="0"/>
                    <a:pt x="3" y="1"/>
                    <a:pt x="1" y="4"/>
                  </a:cubicBezTo>
                  <a:cubicBezTo>
                    <a:pt x="0" y="6"/>
                    <a:pt x="1" y="10"/>
                    <a:pt x="4" y="11"/>
                  </a:cubicBezTo>
                  <a:cubicBezTo>
                    <a:pt x="5" y="12"/>
                    <a:pt x="6" y="12"/>
                    <a:pt x="6" y="12"/>
                  </a:cubicBezTo>
                  <a:cubicBezTo>
                    <a:pt x="7" y="13"/>
                    <a:pt x="8" y="15"/>
                    <a:pt x="9" y="17"/>
                  </a:cubicBezTo>
                  <a:cubicBezTo>
                    <a:pt x="12" y="23"/>
                    <a:pt x="19" y="31"/>
                    <a:pt x="31" y="35"/>
                  </a:cubicBezTo>
                  <a:cubicBezTo>
                    <a:pt x="32" y="35"/>
                    <a:pt x="33" y="35"/>
                    <a:pt x="33" y="34"/>
                  </a:cubicBezTo>
                  <a:cubicBezTo>
                    <a:pt x="33" y="34"/>
                    <a:pt x="33" y="34"/>
                    <a:pt x="33" y="34"/>
                  </a:cubicBezTo>
                  <a:cubicBezTo>
                    <a:pt x="33" y="33"/>
                    <a:pt x="33" y="32"/>
                    <a:pt x="3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nvGrpSpPr>
          <p:cNvPr id="38" name="组合 37"/>
          <p:cNvGrpSpPr/>
          <p:nvPr/>
        </p:nvGrpSpPr>
        <p:grpSpPr>
          <a:xfrm>
            <a:off x="5226424" y="2854276"/>
            <a:ext cx="575072" cy="462799"/>
            <a:chOff x="7342981" y="642937"/>
            <a:chExt cx="917575" cy="747713"/>
          </a:xfrm>
          <a:solidFill>
            <a:schemeClr val="accent2"/>
          </a:solidFill>
        </p:grpSpPr>
        <p:sp>
          <p:nvSpPr>
            <p:cNvPr id="39" name="Freeform 21"/>
            <p:cNvSpPr>
              <a:spLocks noEditPoints="1"/>
            </p:cNvSpPr>
            <p:nvPr/>
          </p:nvSpPr>
          <p:spPr bwMode="auto">
            <a:xfrm>
              <a:off x="7342981" y="642937"/>
              <a:ext cx="652462" cy="59690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40" name="Freeform 22"/>
            <p:cNvSpPr>
              <a:spLocks noEditPoints="1"/>
            </p:cNvSpPr>
            <p:nvPr/>
          </p:nvSpPr>
          <p:spPr bwMode="auto">
            <a:xfrm>
              <a:off x="7708106" y="887412"/>
              <a:ext cx="552450" cy="503238"/>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nvGrpSpPr>
          <p:cNvPr id="41" name="组合 40"/>
          <p:cNvGrpSpPr/>
          <p:nvPr/>
        </p:nvGrpSpPr>
        <p:grpSpPr>
          <a:xfrm>
            <a:off x="1407387" y="2878617"/>
            <a:ext cx="571792" cy="435212"/>
            <a:chOff x="2624138" y="539750"/>
            <a:chExt cx="996950" cy="768350"/>
          </a:xfrm>
          <a:solidFill>
            <a:schemeClr val="accent3"/>
          </a:solidFill>
        </p:grpSpPr>
        <p:sp>
          <p:nvSpPr>
            <p:cNvPr id="42" name="Freeform 23"/>
            <p:cNvSpPr>
              <a:spLocks noEditPoints="1"/>
            </p:cNvSpPr>
            <p:nvPr/>
          </p:nvSpPr>
          <p:spPr bwMode="auto">
            <a:xfrm>
              <a:off x="2624138" y="625475"/>
              <a:ext cx="860425" cy="682625"/>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43" name="Freeform 24"/>
            <p:cNvSpPr>
              <a:spLocks noEditPoints="1"/>
            </p:cNvSpPr>
            <p:nvPr/>
          </p:nvSpPr>
          <p:spPr bwMode="auto">
            <a:xfrm>
              <a:off x="2817813" y="927100"/>
              <a:ext cx="336550" cy="3016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44" name="Freeform 25"/>
            <p:cNvSpPr>
              <a:spLocks/>
            </p:cNvSpPr>
            <p:nvPr/>
          </p:nvSpPr>
          <p:spPr bwMode="auto">
            <a:xfrm>
              <a:off x="3268663" y="654050"/>
              <a:ext cx="179387" cy="1936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45" name="Freeform 26"/>
            <p:cNvSpPr>
              <a:spLocks/>
            </p:cNvSpPr>
            <p:nvPr/>
          </p:nvSpPr>
          <p:spPr bwMode="auto">
            <a:xfrm>
              <a:off x="3233738" y="539750"/>
              <a:ext cx="387350" cy="3587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sp>
        <p:nvSpPr>
          <p:cNvPr id="36874" name="Freeform 47"/>
          <p:cNvSpPr>
            <a:spLocks noEditPoints="1"/>
          </p:cNvSpPr>
          <p:nvPr/>
        </p:nvSpPr>
        <p:spPr bwMode="auto">
          <a:xfrm>
            <a:off x="7196138" y="2827597"/>
            <a:ext cx="526257" cy="585573"/>
          </a:xfrm>
          <a:custGeom>
            <a:avLst/>
            <a:gdLst>
              <a:gd name="T0" fmla="*/ 107399 w 98"/>
              <a:gd name="T1" fmla="*/ 395288 h 110"/>
              <a:gd name="T2" fmla="*/ 178999 w 98"/>
              <a:gd name="T3" fmla="*/ 258734 h 110"/>
              <a:gd name="T4" fmla="*/ 78759 w 98"/>
              <a:gd name="T5" fmla="*/ 172489 h 110"/>
              <a:gd name="T6" fmla="*/ 7160 w 98"/>
              <a:gd name="T7" fmla="*/ 273108 h 110"/>
              <a:gd name="T8" fmla="*/ 107399 w 98"/>
              <a:gd name="T9" fmla="*/ 395288 h 110"/>
              <a:gd name="T10" fmla="*/ 193319 w 98"/>
              <a:gd name="T11" fmla="*/ 567777 h 110"/>
              <a:gd name="T12" fmla="*/ 193319 w 98"/>
              <a:gd name="T13" fmla="*/ 603712 h 110"/>
              <a:gd name="T14" fmla="*/ 229118 w 98"/>
              <a:gd name="T15" fmla="*/ 639647 h 110"/>
              <a:gd name="T16" fmla="*/ 272078 w 98"/>
              <a:gd name="T17" fmla="*/ 639647 h 110"/>
              <a:gd name="T18" fmla="*/ 272078 w 98"/>
              <a:gd name="T19" fmla="*/ 539028 h 110"/>
              <a:gd name="T20" fmla="*/ 229118 w 98"/>
              <a:gd name="T21" fmla="*/ 539028 h 110"/>
              <a:gd name="T22" fmla="*/ 193319 w 98"/>
              <a:gd name="T23" fmla="*/ 567777 h 110"/>
              <a:gd name="T24" fmla="*/ 257758 w 98"/>
              <a:gd name="T25" fmla="*/ 237173 h 110"/>
              <a:gd name="T26" fmla="*/ 343678 w 98"/>
              <a:gd name="T27" fmla="*/ 114993 h 110"/>
              <a:gd name="T28" fmla="*/ 257758 w 98"/>
              <a:gd name="T29" fmla="*/ 0 h 110"/>
              <a:gd name="T30" fmla="*/ 178999 w 98"/>
              <a:gd name="T31" fmla="*/ 114993 h 110"/>
              <a:gd name="T32" fmla="*/ 257758 w 98"/>
              <a:gd name="T33" fmla="*/ 237173 h 110"/>
              <a:gd name="T34" fmla="*/ 451077 w 98"/>
              <a:gd name="T35" fmla="*/ 244360 h 110"/>
              <a:gd name="T36" fmla="*/ 558476 w 98"/>
              <a:gd name="T37" fmla="*/ 136554 h 110"/>
              <a:gd name="T38" fmla="*/ 486877 w 98"/>
              <a:gd name="T39" fmla="*/ 21561 h 110"/>
              <a:gd name="T40" fmla="*/ 386637 w 98"/>
              <a:gd name="T41" fmla="*/ 122180 h 110"/>
              <a:gd name="T42" fmla="*/ 451077 w 98"/>
              <a:gd name="T43" fmla="*/ 244360 h 110"/>
              <a:gd name="T44" fmla="*/ 601436 w 98"/>
              <a:gd name="T45" fmla="*/ 524654 h 110"/>
              <a:gd name="T46" fmla="*/ 451077 w 98"/>
              <a:gd name="T47" fmla="*/ 373726 h 110"/>
              <a:gd name="T48" fmla="*/ 243438 w 98"/>
              <a:gd name="T49" fmla="*/ 366539 h 110"/>
              <a:gd name="T50" fmla="*/ 143199 w 98"/>
              <a:gd name="T51" fmla="*/ 474345 h 110"/>
              <a:gd name="T52" fmla="*/ 57280 w 98"/>
              <a:gd name="T53" fmla="*/ 639647 h 110"/>
              <a:gd name="T54" fmla="*/ 157519 w 98"/>
              <a:gd name="T55" fmla="*/ 740266 h 110"/>
              <a:gd name="T56" fmla="*/ 286398 w 98"/>
              <a:gd name="T57" fmla="*/ 733079 h 110"/>
              <a:gd name="T58" fmla="*/ 415277 w 98"/>
              <a:gd name="T59" fmla="*/ 733079 h 110"/>
              <a:gd name="T60" fmla="*/ 622916 w 98"/>
              <a:gd name="T61" fmla="*/ 682769 h 110"/>
              <a:gd name="T62" fmla="*/ 601436 w 98"/>
              <a:gd name="T63" fmla="*/ 524654 h 110"/>
              <a:gd name="T64" fmla="*/ 322198 w 98"/>
              <a:gd name="T65" fmla="*/ 682769 h 110"/>
              <a:gd name="T66" fmla="*/ 214798 w 98"/>
              <a:gd name="T67" fmla="*/ 682769 h 110"/>
              <a:gd name="T68" fmla="*/ 150359 w 98"/>
              <a:gd name="T69" fmla="*/ 639647 h 110"/>
              <a:gd name="T70" fmla="*/ 143199 w 98"/>
              <a:gd name="T71" fmla="*/ 560590 h 110"/>
              <a:gd name="T72" fmla="*/ 214798 w 98"/>
              <a:gd name="T73" fmla="*/ 495906 h 110"/>
              <a:gd name="T74" fmla="*/ 272078 w 98"/>
              <a:gd name="T75" fmla="*/ 495906 h 110"/>
              <a:gd name="T76" fmla="*/ 272078 w 98"/>
              <a:gd name="T77" fmla="*/ 424036 h 110"/>
              <a:gd name="T78" fmla="*/ 322198 w 98"/>
              <a:gd name="T79" fmla="*/ 424036 h 110"/>
              <a:gd name="T80" fmla="*/ 322198 w 98"/>
              <a:gd name="T81" fmla="*/ 682769 h 110"/>
              <a:gd name="T82" fmla="*/ 515516 w 98"/>
              <a:gd name="T83" fmla="*/ 682769 h 110"/>
              <a:gd name="T84" fmla="*/ 393797 w 98"/>
              <a:gd name="T85" fmla="*/ 682769 h 110"/>
              <a:gd name="T86" fmla="*/ 343678 w 98"/>
              <a:gd name="T87" fmla="*/ 639647 h 110"/>
              <a:gd name="T88" fmla="*/ 343678 w 98"/>
              <a:gd name="T89" fmla="*/ 503093 h 110"/>
              <a:gd name="T90" fmla="*/ 393797 w 98"/>
              <a:gd name="T91" fmla="*/ 503093 h 110"/>
              <a:gd name="T92" fmla="*/ 393797 w 98"/>
              <a:gd name="T93" fmla="*/ 618086 h 110"/>
              <a:gd name="T94" fmla="*/ 415277 w 98"/>
              <a:gd name="T95" fmla="*/ 639647 h 110"/>
              <a:gd name="T96" fmla="*/ 465397 w 98"/>
              <a:gd name="T97" fmla="*/ 639647 h 110"/>
              <a:gd name="T98" fmla="*/ 465397 w 98"/>
              <a:gd name="T99" fmla="*/ 503093 h 110"/>
              <a:gd name="T100" fmla="*/ 515516 w 98"/>
              <a:gd name="T101" fmla="*/ 503093 h 110"/>
              <a:gd name="T102" fmla="*/ 515516 w 98"/>
              <a:gd name="T103" fmla="*/ 682769 h 110"/>
              <a:gd name="T104" fmla="*/ 687355 w 98"/>
              <a:gd name="T105" fmla="*/ 323417 h 110"/>
              <a:gd name="T106" fmla="*/ 601436 w 98"/>
              <a:gd name="T107" fmla="*/ 229985 h 110"/>
              <a:gd name="T108" fmla="*/ 515516 w 98"/>
              <a:gd name="T109" fmla="*/ 344978 h 110"/>
              <a:gd name="T110" fmla="*/ 608596 w 98"/>
              <a:gd name="T111" fmla="*/ 445597 h 110"/>
              <a:gd name="T112" fmla="*/ 687355 w 98"/>
              <a:gd name="T113" fmla="*/ 323417 h 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accent4"/>
          </a:solidFill>
          <a:ln>
            <a:noFill/>
          </a:ln>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62" name="文本框 20"/>
          <p:cNvSpPr txBox="1"/>
          <p:nvPr/>
        </p:nvSpPr>
        <p:spPr>
          <a:xfrm>
            <a:off x="1161653" y="3571171"/>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64" name="矩形 47"/>
          <p:cNvSpPr>
            <a:spLocks noChangeArrowheads="1"/>
          </p:cNvSpPr>
          <p:nvPr/>
        </p:nvSpPr>
        <p:spPr bwMode="auto">
          <a:xfrm>
            <a:off x="845466" y="390512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5" name="文本框 20"/>
          <p:cNvSpPr txBox="1"/>
          <p:nvPr/>
        </p:nvSpPr>
        <p:spPr>
          <a:xfrm>
            <a:off x="3059532" y="3571171"/>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66" name="矩形 47"/>
          <p:cNvSpPr>
            <a:spLocks noChangeArrowheads="1"/>
          </p:cNvSpPr>
          <p:nvPr/>
        </p:nvSpPr>
        <p:spPr bwMode="auto">
          <a:xfrm>
            <a:off x="2743345" y="390512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8" name="文本框 20"/>
          <p:cNvSpPr txBox="1"/>
          <p:nvPr/>
        </p:nvSpPr>
        <p:spPr>
          <a:xfrm>
            <a:off x="5006589" y="3571171"/>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69" name="矩形 47"/>
          <p:cNvSpPr>
            <a:spLocks noChangeArrowheads="1"/>
          </p:cNvSpPr>
          <p:nvPr/>
        </p:nvSpPr>
        <p:spPr bwMode="auto">
          <a:xfrm>
            <a:off x="4690402" y="390512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0" name="文本框 20"/>
          <p:cNvSpPr txBox="1"/>
          <p:nvPr/>
        </p:nvSpPr>
        <p:spPr>
          <a:xfrm>
            <a:off x="6917810" y="3571171"/>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72" name="矩形 47"/>
          <p:cNvSpPr>
            <a:spLocks noChangeArrowheads="1"/>
          </p:cNvSpPr>
          <p:nvPr/>
        </p:nvSpPr>
        <p:spPr bwMode="auto">
          <a:xfrm>
            <a:off x="6601623" y="390512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extLst>
      <p:ext uri="{BB962C8B-B14F-4D97-AF65-F5344CB8AC3E}">
        <p14:creationId xmlns:p14="http://schemas.microsoft.com/office/powerpoint/2010/main" val="255373340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0" presetClass="entr" presetSubtype="0"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250"/>
                                        <p:tgtEl>
                                          <p:spTgt spid="41"/>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fade">
                                      <p:cBhvr>
                                        <p:cTn id="17" dur="250"/>
                                        <p:tgtEl>
                                          <p:spTgt spid="62"/>
                                        </p:tgtEl>
                                      </p:cBhvr>
                                    </p:animEffect>
                                    <p:anim calcmode="lin" valueType="num">
                                      <p:cBhvr>
                                        <p:cTn id="18" dur="250" fill="hold"/>
                                        <p:tgtEl>
                                          <p:spTgt spid="62"/>
                                        </p:tgtEl>
                                        <p:attrNameLst>
                                          <p:attrName>ppt_x</p:attrName>
                                        </p:attrNameLst>
                                      </p:cBhvr>
                                      <p:tavLst>
                                        <p:tav tm="0">
                                          <p:val>
                                            <p:strVal val="#ppt_x"/>
                                          </p:val>
                                        </p:tav>
                                        <p:tav tm="100000">
                                          <p:val>
                                            <p:strVal val="#ppt_x"/>
                                          </p:val>
                                        </p:tav>
                                      </p:tavLst>
                                    </p:anim>
                                    <p:anim calcmode="lin" valueType="num">
                                      <p:cBhvr>
                                        <p:cTn id="19" dur="250" fill="hold"/>
                                        <p:tgtEl>
                                          <p:spTgt spid="6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250"/>
                                        <p:tgtEl>
                                          <p:spTgt spid="64"/>
                                        </p:tgtEl>
                                      </p:cBhvr>
                                    </p:animEffect>
                                    <p:anim calcmode="lin" valueType="num">
                                      <p:cBhvr>
                                        <p:cTn id="23" dur="250" fill="hold"/>
                                        <p:tgtEl>
                                          <p:spTgt spid="64"/>
                                        </p:tgtEl>
                                        <p:attrNameLst>
                                          <p:attrName>ppt_x</p:attrName>
                                        </p:attrNameLst>
                                      </p:cBhvr>
                                      <p:tavLst>
                                        <p:tav tm="0">
                                          <p:val>
                                            <p:strVal val="#ppt_x"/>
                                          </p:val>
                                        </p:tav>
                                        <p:tav tm="100000">
                                          <p:val>
                                            <p:strVal val="#ppt_x"/>
                                          </p:val>
                                        </p:tav>
                                      </p:tavLst>
                                    </p:anim>
                                    <p:anim calcmode="lin" valueType="num">
                                      <p:cBhvr>
                                        <p:cTn id="24" dur="250" fill="hold"/>
                                        <p:tgtEl>
                                          <p:spTgt spid="64"/>
                                        </p:tgtEl>
                                        <p:attrNameLst>
                                          <p:attrName>ppt_y</p:attrName>
                                        </p:attrNameLst>
                                      </p:cBhvr>
                                      <p:tavLst>
                                        <p:tav tm="0">
                                          <p:val>
                                            <p:strVal val="#ppt_y+.1"/>
                                          </p:val>
                                        </p:tav>
                                        <p:tav tm="100000">
                                          <p:val>
                                            <p:strVal val="#ppt_y"/>
                                          </p:val>
                                        </p:tav>
                                      </p:tavLst>
                                    </p:anim>
                                  </p:childTnLst>
                                </p:cTn>
                              </p:par>
                            </p:childTnLst>
                          </p:cTn>
                        </p:par>
                        <p:par>
                          <p:cTn id="25" fill="hold">
                            <p:stCondLst>
                              <p:cond delay="750"/>
                            </p:stCondLst>
                            <p:childTnLst>
                              <p:par>
                                <p:cTn id="26" presetID="10" presetClass="entr" presetSubtype="0"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250"/>
                                        <p:tgtEl>
                                          <p:spTgt spid="33"/>
                                        </p:tgtEl>
                                      </p:cBhvr>
                                    </p:animEffect>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250"/>
                                        <p:tgtEl>
                                          <p:spTgt spid="65"/>
                                        </p:tgtEl>
                                      </p:cBhvr>
                                    </p:animEffect>
                                    <p:anim calcmode="lin" valueType="num">
                                      <p:cBhvr>
                                        <p:cTn id="33" dur="250" fill="hold"/>
                                        <p:tgtEl>
                                          <p:spTgt spid="65"/>
                                        </p:tgtEl>
                                        <p:attrNameLst>
                                          <p:attrName>ppt_x</p:attrName>
                                        </p:attrNameLst>
                                      </p:cBhvr>
                                      <p:tavLst>
                                        <p:tav tm="0">
                                          <p:val>
                                            <p:strVal val="#ppt_x"/>
                                          </p:val>
                                        </p:tav>
                                        <p:tav tm="100000">
                                          <p:val>
                                            <p:strVal val="#ppt_x"/>
                                          </p:val>
                                        </p:tav>
                                      </p:tavLst>
                                    </p:anim>
                                    <p:anim calcmode="lin" valueType="num">
                                      <p:cBhvr>
                                        <p:cTn id="34" dur="250" fill="hold"/>
                                        <p:tgtEl>
                                          <p:spTgt spid="6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250"/>
                                        <p:tgtEl>
                                          <p:spTgt spid="66"/>
                                        </p:tgtEl>
                                      </p:cBhvr>
                                    </p:animEffect>
                                    <p:anim calcmode="lin" valueType="num">
                                      <p:cBhvr>
                                        <p:cTn id="38" dur="250" fill="hold"/>
                                        <p:tgtEl>
                                          <p:spTgt spid="66"/>
                                        </p:tgtEl>
                                        <p:attrNameLst>
                                          <p:attrName>ppt_x</p:attrName>
                                        </p:attrNameLst>
                                      </p:cBhvr>
                                      <p:tavLst>
                                        <p:tav tm="0">
                                          <p:val>
                                            <p:strVal val="#ppt_x"/>
                                          </p:val>
                                        </p:tav>
                                        <p:tav tm="100000">
                                          <p:val>
                                            <p:strVal val="#ppt_x"/>
                                          </p:val>
                                        </p:tav>
                                      </p:tavLst>
                                    </p:anim>
                                    <p:anim calcmode="lin" valueType="num">
                                      <p:cBhvr>
                                        <p:cTn id="39" dur="250" fill="hold"/>
                                        <p:tgtEl>
                                          <p:spTgt spid="66"/>
                                        </p:tgtEl>
                                        <p:attrNameLst>
                                          <p:attrName>ppt_y</p:attrName>
                                        </p:attrNameLst>
                                      </p:cBhvr>
                                      <p:tavLst>
                                        <p:tav tm="0">
                                          <p:val>
                                            <p:strVal val="#ppt_y+.1"/>
                                          </p:val>
                                        </p:tav>
                                        <p:tav tm="100000">
                                          <p:val>
                                            <p:strVal val="#ppt_y"/>
                                          </p:val>
                                        </p:tav>
                                      </p:tavLst>
                                    </p:anim>
                                  </p:childTnLst>
                                </p:cTn>
                              </p:par>
                            </p:childTnLst>
                          </p:cTn>
                        </p:par>
                        <p:par>
                          <p:cTn id="40" fill="hold">
                            <p:stCondLst>
                              <p:cond delay="1250"/>
                            </p:stCondLst>
                            <p:childTnLst>
                              <p:par>
                                <p:cTn id="41" presetID="10"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250"/>
                                        <p:tgtEl>
                                          <p:spTgt spid="38"/>
                                        </p:tgtEl>
                                      </p:cBhvr>
                                    </p:animEffect>
                                  </p:childTnLst>
                                </p:cTn>
                              </p:par>
                            </p:childTnLst>
                          </p:cTn>
                        </p:par>
                        <p:par>
                          <p:cTn id="44" fill="hold">
                            <p:stCondLst>
                              <p:cond delay="1500"/>
                            </p:stCondLst>
                            <p:childTnLst>
                              <p:par>
                                <p:cTn id="45" presetID="42" presetClass="entr" presetSubtype="0"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250"/>
                                        <p:tgtEl>
                                          <p:spTgt spid="68"/>
                                        </p:tgtEl>
                                      </p:cBhvr>
                                    </p:animEffect>
                                    <p:anim calcmode="lin" valueType="num">
                                      <p:cBhvr>
                                        <p:cTn id="48" dur="250" fill="hold"/>
                                        <p:tgtEl>
                                          <p:spTgt spid="68"/>
                                        </p:tgtEl>
                                        <p:attrNameLst>
                                          <p:attrName>ppt_x</p:attrName>
                                        </p:attrNameLst>
                                      </p:cBhvr>
                                      <p:tavLst>
                                        <p:tav tm="0">
                                          <p:val>
                                            <p:strVal val="#ppt_x"/>
                                          </p:val>
                                        </p:tav>
                                        <p:tav tm="100000">
                                          <p:val>
                                            <p:strVal val="#ppt_x"/>
                                          </p:val>
                                        </p:tav>
                                      </p:tavLst>
                                    </p:anim>
                                    <p:anim calcmode="lin" valueType="num">
                                      <p:cBhvr>
                                        <p:cTn id="49" dur="250" fill="hold"/>
                                        <p:tgtEl>
                                          <p:spTgt spid="6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250"/>
                                        <p:tgtEl>
                                          <p:spTgt spid="69"/>
                                        </p:tgtEl>
                                      </p:cBhvr>
                                    </p:animEffect>
                                    <p:anim calcmode="lin" valueType="num">
                                      <p:cBhvr>
                                        <p:cTn id="53" dur="250" fill="hold"/>
                                        <p:tgtEl>
                                          <p:spTgt spid="69"/>
                                        </p:tgtEl>
                                        <p:attrNameLst>
                                          <p:attrName>ppt_x</p:attrName>
                                        </p:attrNameLst>
                                      </p:cBhvr>
                                      <p:tavLst>
                                        <p:tav tm="0">
                                          <p:val>
                                            <p:strVal val="#ppt_x"/>
                                          </p:val>
                                        </p:tav>
                                        <p:tav tm="100000">
                                          <p:val>
                                            <p:strVal val="#ppt_x"/>
                                          </p:val>
                                        </p:tav>
                                      </p:tavLst>
                                    </p:anim>
                                    <p:anim calcmode="lin" valueType="num">
                                      <p:cBhvr>
                                        <p:cTn id="54" dur="250" fill="hold"/>
                                        <p:tgtEl>
                                          <p:spTgt spid="69"/>
                                        </p:tgtEl>
                                        <p:attrNameLst>
                                          <p:attrName>ppt_y</p:attrName>
                                        </p:attrNameLst>
                                      </p:cBhvr>
                                      <p:tavLst>
                                        <p:tav tm="0">
                                          <p:val>
                                            <p:strVal val="#ppt_y+.1"/>
                                          </p:val>
                                        </p:tav>
                                        <p:tav tm="100000">
                                          <p:val>
                                            <p:strVal val="#ppt_y"/>
                                          </p:val>
                                        </p:tav>
                                      </p:tavLst>
                                    </p:anim>
                                  </p:childTnLst>
                                </p:cTn>
                              </p:par>
                            </p:childTnLst>
                          </p:cTn>
                        </p:par>
                        <p:par>
                          <p:cTn id="55" fill="hold">
                            <p:stCondLst>
                              <p:cond delay="1750"/>
                            </p:stCondLst>
                            <p:childTnLst>
                              <p:par>
                                <p:cTn id="56" presetID="10" presetClass="entr" presetSubtype="0" fill="hold" grpId="0" nodeType="afterEffect">
                                  <p:stCondLst>
                                    <p:cond delay="0"/>
                                  </p:stCondLst>
                                  <p:childTnLst>
                                    <p:set>
                                      <p:cBhvr>
                                        <p:cTn id="57" dur="1" fill="hold">
                                          <p:stCondLst>
                                            <p:cond delay="0"/>
                                          </p:stCondLst>
                                        </p:cTn>
                                        <p:tgtEl>
                                          <p:spTgt spid="36874"/>
                                        </p:tgtEl>
                                        <p:attrNameLst>
                                          <p:attrName>style.visibility</p:attrName>
                                        </p:attrNameLst>
                                      </p:cBhvr>
                                      <p:to>
                                        <p:strVal val="visible"/>
                                      </p:to>
                                    </p:set>
                                    <p:animEffect transition="in" filter="fade">
                                      <p:cBhvr>
                                        <p:cTn id="58" dur="250"/>
                                        <p:tgtEl>
                                          <p:spTgt spid="36874"/>
                                        </p:tgtEl>
                                      </p:cBhvr>
                                    </p:animEffect>
                                  </p:childTnLst>
                                </p:cTn>
                              </p:par>
                            </p:childTnLst>
                          </p:cTn>
                        </p:par>
                        <p:par>
                          <p:cTn id="59" fill="hold">
                            <p:stCondLst>
                              <p:cond delay="2000"/>
                            </p:stCondLst>
                            <p:childTnLst>
                              <p:par>
                                <p:cTn id="60" presetID="42" presetClass="entr" presetSubtype="0" fill="hold" grpId="0" nodeType="afterEffect">
                                  <p:stCondLst>
                                    <p:cond delay="0"/>
                                  </p:stCondLst>
                                  <p:childTnLst>
                                    <p:set>
                                      <p:cBhvr>
                                        <p:cTn id="61" dur="1" fill="hold">
                                          <p:stCondLst>
                                            <p:cond delay="0"/>
                                          </p:stCondLst>
                                        </p:cTn>
                                        <p:tgtEl>
                                          <p:spTgt spid="70"/>
                                        </p:tgtEl>
                                        <p:attrNameLst>
                                          <p:attrName>style.visibility</p:attrName>
                                        </p:attrNameLst>
                                      </p:cBhvr>
                                      <p:to>
                                        <p:strVal val="visible"/>
                                      </p:to>
                                    </p:set>
                                    <p:animEffect transition="in" filter="fade">
                                      <p:cBhvr>
                                        <p:cTn id="62" dur="250"/>
                                        <p:tgtEl>
                                          <p:spTgt spid="70"/>
                                        </p:tgtEl>
                                      </p:cBhvr>
                                    </p:animEffect>
                                    <p:anim calcmode="lin" valueType="num">
                                      <p:cBhvr>
                                        <p:cTn id="63" dur="250" fill="hold"/>
                                        <p:tgtEl>
                                          <p:spTgt spid="70"/>
                                        </p:tgtEl>
                                        <p:attrNameLst>
                                          <p:attrName>ppt_x</p:attrName>
                                        </p:attrNameLst>
                                      </p:cBhvr>
                                      <p:tavLst>
                                        <p:tav tm="0">
                                          <p:val>
                                            <p:strVal val="#ppt_x"/>
                                          </p:val>
                                        </p:tav>
                                        <p:tav tm="100000">
                                          <p:val>
                                            <p:strVal val="#ppt_x"/>
                                          </p:val>
                                        </p:tav>
                                      </p:tavLst>
                                    </p:anim>
                                    <p:anim calcmode="lin" valueType="num">
                                      <p:cBhvr>
                                        <p:cTn id="64" dur="250" fill="hold"/>
                                        <p:tgtEl>
                                          <p:spTgt spid="7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fade">
                                      <p:cBhvr>
                                        <p:cTn id="67" dur="250"/>
                                        <p:tgtEl>
                                          <p:spTgt spid="72"/>
                                        </p:tgtEl>
                                      </p:cBhvr>
                                    </p:animEffect>
                                    <p:anim calcmode="lin" valueType="num">
                                      <p:cBhvr>
                                        <p:cTn id="68" dur="250" fill="hold"/>
                                        <p:tgtEl>
                                          <p:spTgt spid="72"/>
                                        </p:tgtEl>
                                        <p:attrNameLst>
                                          <p:attrName>ppt_x</p:attrName>
                                        </p:attrNameLst>
                                      </p:cBhvr>
                                      <p:tavLst>
                                        <p:tav tm="0">
                                          <p:val>
                                            <p:strVal val="#ppt_x"/>
                                          </p:val>
                                        </p:tav>
                                        <p:tav tm="100000">
                                          <p:val>
                                            <p:strVal val="#ppt_x"/>
                                          </p:val>
                                        </p:tav>
                                      </p:tavLst>
                                    </p:anim>
                                    <p:anim calcmode="lin" valueType="num">
                                      <p:cBhvr>
                                        <p:cTn id="69" dur="25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4" grpId="0" animBg="1"/>
      <p:bldP spid="62" grpId="0"/>
      <p:bldP spid="64" grpId="0"/>
      <p:bldP spid="65" grpId="0"/>
      <p:bldP spid="66" grpId="0"/>
      <p:bldP spid="68" grpId="0"/>
      <p:bldP spid="69" grpId="0"/>
      <p:bldP spid="70" grpId="0"/>
      <p:bldP spid="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94279" y="752555"/>
            <a:ext cx="1510536" cy="1491791"/>
            <a:chOff x="3608778" y="766179"/>
            <a:chExt cx="1605994" cy="1586064"/>
          </a:xfrm>
        </p:grpSpPr>
        <p:sp>
          <p:nvSpPr>
            <p:cNvPr id="3" name="菱形 2"/>
            <p:cNvSpPr/>
            <p:nvPr/>
          </p:nvSpPr>
          <p:spPr>
            <a:xfrm>
              <a:off x="3608778" y="766179"/>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7" name="菱形 6"/>
            <p:cNvSpPr/>
            <p:nvPr/>
          </p:nvSpPr>
          <p:spPr>
            <a:xfrm>
              <a:off x="3725444" y="881361"/>
              <a:ext cx="1372199" cy="1355169"/>
            </a:xfrm>
            <a:prstGeom prst="diamond">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61458" name="Freeform 5"/>
            <p:cNvSpPr>
              <a:spLocks noEditPoints="1"/>
            </p:cNvSpPr>
            <p:nvPr/>
          </p:nvSpPr>
          <p:spPr bwMode="auto">
            <a:xfrm>
              <a:off x="4206473" y="1160145"/>
              <a:ext cx="426596" cy="696337"/>
            </a:xfrm>
            <a:custGeom>
              <a:avLst/>
              <a:gdLst>
                <a:gd name="T0" fmla="*/ 496612 w 237"/>
                <a:gd name="T1" fmla="*/ 0 h 393"/>
                <a:gd name="T2" fmla="*/ 36117 w 237"/>
                <a:gd name="T3" fmla="*/ 0 h 393"/>
                <a:gd name="T4" fmla="*/ 0 w 237"/>
                <a:gd name="T5" fmla="*/ 38249 h 393"/>
                <a:gd name="T6" fmla="*/ 0 w 237"/>
                <a:gd name="T7" fmla="*/ 848238 h 393"/>
                <a:gd name="T8" fmla="*/ 36117 w 237"/>
                <a:gd name="T9" fmla="*/ 884238 h 393"/>
                <a:gd name="T10" fmla="*/ 496612 w 237"/>
                <a:gd name="T11" fmla="*/ 884238 h 393"/>
                <a:gd name="T12" fmla="*/ 534987 w 237"/>
                <a:gd name="T13" fmla="*/ 848238 h 393"/>
                <a:gd name="T14" fmla="*/ 534987 w 237"/>
                <a:gd name="T15" fmla="*/ 38249 h 393"/>
                <a:gd name="T16" fmla="*/ 496612 w 237"/>
                <a:gd name="T17" fmla="*/ 0 h 393"/>
                <a:gd name="T18" fmla="*/ 223476 w 237"/>
                <a:gd name="T19" fmla="*/ 24750 h 393"/>
                <a:gd name="T20" fmla="*/ 311511 w 237"/>
                <a:gd name="T21" fmla="*/ 24750 h 393"/>
                <a:gd name="T22" fmla="*/ 322798 w 237"/>
                <a:gd name="T23" fmla="*/ 36000 h 393"/>
                <a:gd name="T24" fmla="*/ 311511 w 237"/>
                <a:gd name="T25" fmla="*/ 47249 h 393"/>
                <a:gd name="T26" fmla="*/ 223476 w 237"/>
                <a:gd name="T27" fmla="*/ 47249 h 393"/>
                <a:gd name="T28" fmla="*/ 212189 w 237"/>
                <a:gd name="T29" fmla="*/ 36000 h 393"/>
                <a:gd name="T30" fmla="*/ 223476 w 237"/>
                <a:gd name="T31" fmla="*/ 24750 h 393"/>
                <a:gd name="T32" fmla="*/ 266365 w 237"/>
                <a:gd name="T33" fmla="*/ 861738 h 393"/>
                <a:gd name="T34" fmla="*/ 216704 w 237"/>
                <a:gd name="T35" fmla="*/ 809989 h 393"/>
                <a:gd name="T36" fmla="*/ 266365 w 237"/>
                <a:gd name="T37" fmla="*/ 760490 h 393"/>
                <a:gd name="T38" fmla="*/ 318283 w 237"/>
                <a:gd name="T39" fmla="*/ 809989 h 393"/>
                <a:gd name="T40" fmla="*/ 266365 w 237"/>
                <a:gd name="T41" fmla="*/ 861738 h 393"/>
                <a:gd name="T42" fmla="*/ 512414 w 237"/>
                <a:gd name="T43" fmla="*/ 699741 h 393"/>
                <a:gd name="T44" fmla="*/ 471782 w 237"/>
                <a:gd name="T45" fmla="*/ 735740 h 393"/>
                <a:gd name="T46" fmla="*/ 60948 w 237"/>
                <a:gd name="T47" fmla="*/ 735740 h 393"/>
                <a:gd name="T48" fmla="*/ 22573 w 237"/>
                <a:gd name="T49" fmla="*/ 699741 h 393"/>
                <a:gd name="T50" fmla="*/ 22573 w 237"/>
                <a:gd name="T51" fmla="*/ 119248 h 393"/>
                <a:gd name="T52" fmla="*/ 60948 w 237"/>
                <a:gd name="T53" fmla="*/ 83249 h 393"/>
                <a:gd name="T54" fmla="*/ 471782 w 237"/>
                <a:gd name="T55" fmla="*/ 83249 h 393"/>
                <a:gd name="T56" fmla="*/ 512414 w 237"/>
                <a:gd name="T57" fmla="*/ 119248 h 393"/>
                <a:gd name="T58" fmla="*/ 512414 w 237"/>
                <a:gd name="T59" fmla="*/ 699741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12" name="组合 11"/>
          <p:cNvGrpSpPr/>
          <p:nvPr/>
        </p:nvGrpSpPr>
        <p:grpSpPr>
          <a:xfrm>
            <a:off x="3386978" y="2463468"/>
            <a:ext cx="1510536" cy="1491791"/>
            <a:chOff x="3601016" y="2585212"/>
            <a:chExt cx="1605994" cy="1586064"/>
          </a:xfrm>
        </p:grpSpPr>
        <p:sp>
          <p:nvSpPr>
            <p:cNvPr id="5" name="菱形 4"/>
            <p:cNvSpPr/>
            <p:nvPr/>
          </p:nvSpPr>
          <p:spPr>
            <a:xfrm>
              <a:off x="3601016" y="2585212"/>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9" name="菱形 8"/>
            <p:cNvSpPr/>
            <p:nvPr/>
          </p:nvSpPr>
          <p:spPr>
            <a:xfrm>
              <a:off x="3717848" y="2700338"/>
              <a:ext cx="1372199" cy="1355169"/>
            </a:xfrm>
            <a:prstGeom prst="diamond">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13" name="组合 12"/>
            <p:cNvGrpSpPr/>
            <p:nvPr/>
          </p:nvGrpSpPr>
          <p:grpSpPr>
            <a:xfrm>
              <a:off x="4079878" y="2939717"/>
              <a:ext cx="672175" cy="670085"/>
              <a:chOff x="2654300" y="2195513"/>
              <a:chExt cx="842963" cy="850901"/>
            </a:xfrm>
            <a:solidFill>
              <a:schemeClr val="bg1"/>
            </a:solidFill>
          </p:grpSpPr>
          <p:sp>
            <p:nvSpPr>
              <p:cNvPr id="14" name="Freeform 6"/>
              <p:cNvSpPr>
                <a:spLocks/>
              </p:cNvSpPr>
              <p:nvPr/>
            </p:nvSpPr>
            <p:spPr bwMode="auto">
              <a:xfrm>
                <a:off x="2654300" y="2698751"/>
                <a:ext cx="404812"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37" y="32"/>
                      <a:pt x="2" y="89"/>
                      <a:pt x="0" y="155"/>
                    </a:cubicBezTo>
                    <a:cubicBezTo>
                      <a:pt x="179" y="155"/>
                      <a:pt x="179" y="155"/>
                      <a:pt x="179" y="155"/>
                    </a:cubicBez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15" name="Freeform 7"/>
              <p:cNvSpPr>
                <a:spLocks/>
              </p:cNvSpPr>
              <p:nvPr/>
            </p:nvSpPr>
            <p:spPr bwMode="auto">
              <a:xfrm>
                <a:off x="3094038" y="2698751"/>
                <a:ext cx="403225"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0" y="155"/>
                      <a:pt x="0" y="155"/>
                      <a:pt x="0" y="155"/>
                    </a:cubicBezTo>
                    <a:cubicBezTo>
                      <a:pt x="179" y="155"/>
                      <a:pt x="179" y="155"/>
                      <a:pt x="179" y="155"/>
                    </a:cubicBezTo>
                    <a:cubicBezTo>
                      <a:pt x="178" y="89"/>
                      <a:pt x="142" y="32"/>
                      <a:pt x="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16" name="Oval 8"/>
              <p:cNvSpPr>
                <a:spLocks noChangeArrowheads="1"/>
              </p:cNvSpPr>
              <p:nvPr/>
            </p:nvSpPr>
            <p:spPr bwMode="auto">
              <a:xfrm>
                <a:off x="2809875" y="2195513"/>
                <a:ext cx="531812" cy="530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17" name="Freeform 9"/>
              <p:cNvSpPr>
                <a:spLocks/>
              </p:cNvSpPr>
              <p:nvPr/>
            </p:nvSpPr>
            <p:spPr bwMode="auto">
              <a:xfrm>
                <a:off x="2997200" y="2755901"/>
                <a:ext cx="158750" cy="209550"/>
              </a:xfrm>
              <a:custGeom>
                <a:avLst/>
                <a:gdLst>
                  <a:gd name="T0" fmla="*/ 0 w 100"/>
                  <a:gd name="T1" fmla="*/ 0 h 132"/>
                  <a:gd name="T2" fmla="*/ 50 w 100"/>
                  <a:gd name="T3" fmla="*/ 132 h 132"/>
                  <a:gd name="T4" fmla="*/ 100 w 100"/>
                  <a:gd name="T5" fmla="*/ 0 h 132"/>
                  <a:gd name="T6" fmla="*/ 0 w 100"/>
                  <a:gd name="T7" fmla="*/ 0 h 132"/>
                </a:gdLst>
                <a:ahLst/>
                <a:cxnLst>
                  <a:cxn ang="0">
                    <a:pos x="T0" y="T1"/>
                  </a:cxn>
                  <a:cxn ang="0">
                    <a:pos x="T2" y="T3"/>
                  </a:cxn>
                  <a:cxn ang="0">
                    <a:pos x="T4" y="T5"/>
                  </a:cxn>
                  <a:cxn ang="0">
                    <a:pos x="T6" y="T7"/>
                  </a:cxn>
                </a:cxnLst>
                <a:rect l="0" t="0" r="r" b="b"/>
                <a:pathLst>
                  <a:path w="100" h="132">
                    <a:moveTo>
                      <a:pt x="0" y="0"/>
                    </a:moveTo>
                    <a:lnTo>
                      <a:pt x="50" y="132"/>
                    </a:lnTo>
                    <a:lnTo>
                      <a:pt x="10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grpSp>
        <p:nvGrpSpPr>
          <p:cNvPr id="11" name="组合 10"/>
          <p:cNvGrpSpPr/>
          <p:nvPr/>
        </p:nvGrpSpPr>
        <p:grpSpPr>
          <a:xfrm>
            <a:off x="4246487" y="1632367"/>
            <a:ext cx="1510536" cy="1491791"/>
            <a:chOff x="4514841" y="1701590"/>
            <a:chExt cx="1605994" cy="1586064"/>
          </a:xfrm>
        </p:grpSpPr>
        <p:sp>
          <p:nvSpPr>
            <p:cNvPr id="4" name="菱形 3"/>
            <p:cNvSpPr/>
            <p:nvPr/>
          </p:nvSpPr>
          <p:spPr>
            <a:xfrm>
              <a:off x="4514841" y="1701590"/>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8" name="菱形 7"/>
            <p:cNvSpPr/>
            <p:nvPr/>
          </p:nvSpPr>
          <p:spPr>
            <a:xfrm>
              <a:off x="4631803" y="1816478"/>
              <a:ext cx="1372199" cy="1355169"/>
            </a:xfrm>
            <a:prstGeom prst="diamond">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18" name="组合 17"/>
            <p:cNvGrpSpPr/>
            <p:nvPr/>
          </p:nvGrpSpPr>
          <p:grpSpPr>
            <a:xfrm>
              <a:off x="4996664" y="2138681"/>
              <a:ext cx="678504" cy="587573"/>
              <a:chOff x="1123950" y="3781426"/>
              <a:chExt cx="850900" cy="746125"/>
            </a:xfrm>
            <a:solidFill>
              <a:schemeClr val="bg1"/>
            </a:solidFill>
          </p:grpSpPr>
          <p:sp>
            <p:nvSpPr>
              <p:cNvPr id="19" name="Freeform 10"/>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0" name="Freeform 11"/>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grpSp>
        <p:nvGrpSpPr>
          <p:cNvPr id="45" name="组合 44"/>
          <p:cNvGrpSpPr/>
          <p:nvPr/>
        </p:nvGrpSpPr>
        <p:grpSpPr>
          <a:xfrm>
            <a:off x="4246487" y="3343280"/>
            <a:ext cx="1510536" cy="1491791"/>
            <a:chOff x="4514841" y="3520623"/>
            <a:chExt cx="1605994" cy="1586064"/>
          </a:xfrm>
        </p:grpSpPr>
        <p:sp>
          <p:nvSpPr>
            <p:cNvPr id="6" name="菱形 5"/>
            <p:cNvSpPr/>
            <p:nvPr/>
          </p:nvSpPr>
          <p:spPr>
            <a:xfrm>
              <a:off x="4514841" y="3520623"/>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10" name="菱形 9"/>
            <p:cNvSpPr/>
            <p:nvPr/>
          </p:nvSpPr>
          <p:spPr>
            <a:xfrm>
              <a:off x="4631803" y="3636705"/>
              <a:ext cx="1372199" cy="1353919"/>
            </a:xfrm>
            <a:prstGeom prst="diamond">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21" name="组合 20"/>
            <p:cNvGrpSpPr>
              <a:grpSpLocks noChangeAspect="1"/>
            </p:cNvGrpSpPr>
            <p:nvPr/>
          </p:nvGrpSpPr>
          <p:grpSpPr>
            <a:xfrm>
              <a:off x="5078103" y="3934630"/>
              <a:ext cx="497231" cy="844792"/>
              <a:chOff x="2792413" y="5253038"/>
              <a:chExt cx="561975" cy="966788"/>
            </a:xfrm>
            <a:solidFill>
              <a:schemeClr val="bg1"/>
            </a:solidFill>
          </p:grpSpPr>
          <p:sp>
            <p:nvSpPr>
              <p:cNvPr id="22" name="Freeform 12"/>
              <p:cNvSpPr>
                <a:spLocks noEditPoints="1"/>
              </p:cNvSpPr>
              <p:nvPr/>
            </p:nvSpPr>
            <p:spPr bwMode="auto">
              <a:xfrm>
                <a:off x="2792413" y="5253038"/>
                <a:ext cx="561975" cy="704850"/>
              </a:xfrm>
              <a:custGeom>
                <a:avLst/>
                <a:gdLst>
                  <a:gd name="T0" fmla="*/ 124 w 249"/>
                  <a:gd name="T1" fmla="*/ 0 h 313"/>
                  <a:gd name="T2" fmla="*/ 0 w 249"/>
                  <a:gd name="T3" fmla="*/ 125 h 313"/>
                  <a:gd name="T4" fmla="*/ 5 w 249"/>
                  <a:gd name="T5" fmla="*/ 163 h 313"/>
                  <a:gd name="T6" fmla="*/ 61 w 249"/>
                  <a:gd name="T7" fmla="*/ 313 h 313"/>
                  <a:gd name="T8" fmla="*/ 187 w 249"/>
                  <a:gd name="T9" fmla="*/ 313 h 313"/>
                  <a:gd name="T10" fmla="*/ 243 w 249"/>
                  <a:gd name="T11" fmla="*/ 163 h 313"/>
                  <a:gd name="T12" fmla="*/ 249 w 249"/>
                  <a:gd name="T13" fmla="*/ 125 h 313"/>
                  <a:gd name="T14" fmla="*/ 124 w 249"/>
                  <a:gd name="T15" fmla="*/ 0 h 313"/>
                  <a:gd name="T16" fmla="*/ 230 w 249"/>
                  <a:gd name="T17" fmla="*/ 162 h 313"/>
                  <a:gd name="T18" fmla="*/ 180 w 249"/>
                  <a:gd name="T19" fmla="*/ 296 h 313"/>
                  <a:gd name="T20" fmla="*/ 68 w 249"/>
                  <a:gd name="T21" fmla="*/ 296 h 313"/>
                  <a:gd name="T22" fmla="*/ 18 w 249"/>
                  <a:gd name="T23" fmla="*/ 162 h 313"/>
                  <a:gd name="T24" fmla="*/ 13 w 249"/>
                  <a:gd name="T25" fmla="*/ 128 h 313"/>
                  <a:gd name="T26" fmla="*/ 124 w 249"/>
                  <a:gd name="T27" fmla="*/ 17 h 313"/>
                  <a:gd name="T28" fmla="*/ 235 w 249"/>
                  <a:gd name="T29" fmla="*/ 128 h 313"/>
                  <a:gd name="T30" fmla="*/ 230 w 249"/>
                  <a:gd name="T31" fmla="*/ 16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9" h="313">
                    <a:moveTo>
                      <a:pt x="124" y="0"/>
                    </a:moveTo>
                    <a:cubicBezTo>
                      <a:pt x="55" y="0"/>
                      <a:pt x="0" y="56"/>
                      <a:pt x="0" y="125"/>
                    </a:cubicBezTo>
                    <a:cubicBezTo>
                      <a:pt x="0" y="138"/>
                      <a:pt x="2" y="151"/>
                      <a:pt x="5" y="163"/>
                    </a:cubicBezTo>
                    <a:cubicBezTo>
                      <a:pt x="61" y="313"/>
                      <a:pt x="61" y="313"/>
                      <a:pt x="61" y="313"/>
                    </a:cubicBezTo>
                    <a:cubicBezTo>
                      <a:pt x="187" y="313"/>
                      <a:pt x="187" y="313"/>
                      <a:pt x="187" y="313"/>
                    </a:cubicBezTo>
                    <a:cubicBezTo>
                      <a:pt x="243" y="163"/>
                      <a:pt x="243" y="163"/>
                      <a:pt x="243" y="163"/>
                    </a:cubicBezTo>
                    <a:cubicBezTo>
                      <a:pt x="247" y="151"/>
                      <a:pt x="249" y="138"/>
                      <a:pt x="249" y="125"/>
                    </a:cubicBezTo>
                    <a:cubicBezTo>
                      <a:pt x="249" y="56"/>
                      <a:pt x="193" y="0"/>
                      <a:pt x="124" y="0"/>
                    </a:cubicBezTo>
                    <a:close/>
                    <a:moveTo>
                      <a:pt x="230" y="162"/>
                    </a:moveTo>
                    <a:cubicBezTo>
                      <a:pt x="180" y="296"/>
                      <a:pt x="180" y="296"/>
                      <a:pt x="180" y="296"/>
                    </a:cubicBezTo>
                    <a:cubicBezTo>
                      <a:pt x="68" y="296"/>
                      <a:pt x="68" y="296"/>
                      <a:pt x="68" y="296"/>
                    </a:cubicBezTo>
                    <a:cubicBezTo>
                      <a:pt x="18" y="162"/>
                      <a:pt x="18" y="162"/>
                      <a:pt x="18" y="162"/>
                    </a:cubicBezTo>
                    <a:cubicBezTo>
                      <a:pt x="15" y="152"/>
                      <a:pt x="13" y="140"/>
                      <a:pt x="13" y="128"/>
                    </a:cubicBezTo>
                    <a:cubicBezTo>
                      <a:pt x="13" y="67"/>
                      <a:pt x="63" y="17"/>
                      <a:pt x="124" y="17"/>
                    </a:cubicBezTo>
                    <a:cubicBezTo>
                      <a:pt x="185" y="17"/>
                      <a:pt x="235" y="67"/>
                      <a:pt x="235" y="128"/>
                    </a:cubicBezTo>
                    <a:cubicBezTo>
                      <a:pt x="235" y="140"/>
                      <a:pt x="233" y="152"/>
                      <a:pt x="230"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3" name="Freeform 13"/>
              <p:cNvSpPr>
                <a:spLocks/>
              </p:cNvSpPr>
              <p:nvPr/>
            </p:nvSpPr>
            <p:spPr bwMode="auto">
              <a:xfrm>
                <a:off x="3003550" y="6189663"/>
                <a:ext cx="136525" cy="30163"/>
              </a:xfrm>
              <a:custGeom>
                <a:avLst/>
                <a:gdLst>
                  <a:gd name="T0" fmla="*/ 60 w 60"/>
                  <a:gd name="T1" fmla="*/ 8 h 14"/>
                  <a:gd name="T2" fmla="*/ 57 w 60"/>
                  <a:gd name="T3" fmla="*/ 14 h 14"/>
                  <a:gd name="T4" fmla="*/ 3 w 60"/>
                  <a:gd name="T5" fmla="*/ 14 h 14"/>
                  <a:gd name="T6" fmla="*/ 0 w 60"/>
                  <a:gd name="T7" fmla="*/ 8 h 14"/>
                  <a:gd name="T8" fmla="*/ 0 w 60"/>
                  <a:gd name="T9" fmla="*/ 6 h 14"/>
                  <a:gd name="T10" fmla="*/ 3 w 60"/>
                  <a:gd name="T11" fmla="*/ 0 h 14"/>
                  <a:gd name="T12" fmla="*/ 57 w 60"/>
                  <a:gd name="T13" fmla="*/ 0 h 14"/>
                  <a:gd name="T14" fmla="*/ 60 w 60"/>
                  <a:gd name="T15" fmla="*/ 6 h 14"/>
                  <a:gd name="T16" fmla="*/ 60 w 60"/>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4">
                    <a:moveTo>
                      <a:pt x="60" y="8"/>
                    </a:moveTo>
                    <a:cubicBezTo>
                      <a:pt x="60" y="11"/>
                      <a:pt x="59" y="14"/>
                      <a:pt x="57" y="14"/>
                    </a:cubicBezTo>
                    <a:cubicBezTo>
                      <a:pt x="3" y="14"/>
                      <a:pt x="3" y="14"/>
                      <a:pt x="3" y="14"/>
                    </a:cubicBezTo>
                    <a:cubicBezTo>
                      <a:pt x="1" y="14"/>
                      <a:pt x="0" y="11"/>
                      <a:pt x="0" y="8"/>
                    </a:cubicBezTo>
                    <a:cubicBezTo>
                      <a:pt x="0" y="6"/>
                      <a:pt x="0" y="6"/>
                      <a:pt x="0" y="6"/>
                    </a:cubicBezTo>
                    <a:cubicBezTo>
                      <a:pt x="0" y="2"/>
                      <a:pt x="1" y="0"/>
                      <a:pt x="3" y="0"/>
                    </a:cubicBezTo>
                    <a:cubicBezTo>
                      <a:pt x="57" y="0"/>
                      <a:pt x="57" y="0"/>
                      <a:pt x="57" y="0"/>
                    </a:cubicBezTo>
                    <a:cubicBezTo>
                      <a:pt x="59" y="0"/>
                      <a:pt x="60" y="2"/>
                      <a:pt x="60" y="6"/>
                    </a:cubicBezTo>
                    <a:lnTo>
                      <a:pt x="6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4" name="Freeform 14"/>
              <p:cNvSpPr>
                <a:spLocks/>
              </p:cNvSpPr>
              <p:nvPr/>
            </p:nvSpPr>
            <p:spPr bwMode="auto">
              <a:xfrm>
                <a:off x="2974975" y="6143626"/>
                <a:ext cx="193675" cy="31750"/>
              </a:xfrm>
              <a:custGeom>
                <a:avLst/>
                <a:gdLst>
                  <a:gd name="T0" fmla="*/ 86 w 86"/>
                  <a:gd name="T1" fmla="*/ 8 h 14"/>
                  <a:gd name="T2" fmla="*/ 82 w 86"/>
                  <a:gd name="T3" fmla="*/ 14 h 14"/>
                  <a:gd name="T4" fmla="*/ 4 w 86"/>
                  <a:gd name="T5" fmla="*/ 14 h 14"/>
                  <a:gd name="T6" fmla="*/ 0 w 86"/>
                  <a:gd name="T7" fmla="*/ 8 h 14"/>
                  <a:gd name="T8" fmla="*/ 0 w 86"/>
                  <a:gd name="T9" fmla="*/ 6 h 14"/>
                  <a:gd name="T10" fmla="*/ 4 w 86"/>
                  <a:gd name="T11" fmla="*/ 0 h 14"/>
                  <a:gd name="T12" fmla="*/ 82 w 86"/>
                  <a:gd name="T13" fmla="*/ 0 h 14"/>
                  <a:gd name="T14" fmla="*/ 86 w 86"/>
                  <a:gd name="T15" fmla="*/ 6 h 14"/>
                  <a:gd name="T16" fmla="*/ 86 w 86"/>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4">
                    <a:moveTo>
                      <a:pt x="86" y="8"/>
                    </a:moveTo>
                    <a:cubicBezTo>
                      <a:pt x="86" y="11"/>
                      <a:pt x="84" y="14"/>
                      <a:pt x="82" y="14"/>
                    </a:cubicBezTo>
                    <a:cubicBezTo>
                      <a:pt x="4" y="14"/>
                      <a:pt x="4" y="14"/>
                      <a:pt x="4" y="14"/>
                    </a:cubicBezTo>
                    <a:cubicBezTo>
                      <a:pt x="2" y="14"/>
                      <a:pt x="0" y="11"/>
                      <a:pt x="0" y="8"/>
                    </a:cubicBezTo>
                    <a:cubicBezTo>
                      <a:pt x="0" y="6"/>
                      <a:pt x="0" y="6"/>
                      <a:pt x="0" y="6"/>
                    </a:cubicBezTo>
                    <a:cubicBezTo>
                      <a:pt x="0" y="3"/>
                      <a:pt x="2" y="0"/>
                      <a:pt x="4" y="0"/>
                    </a:cubicBezTo>
                    <a:cubicBezTo>
                      <a:pt x="82" y="0"/>
                      <a:pt x="82" y="0"/>
                      <a:pt x="82" y="0"/>
                    </a:cubicBezTo>
                    <a:cubicBezTo>
                      <a:pt x="84" y="0"/>
                      <a:pt x="86" y="3"/>
                      <a:pt x="86" y="6"/>
                    </a:cubicBezTo>
                    <a:lnTo>
                      <a:pt x="8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5" name="Freeform 15"/>
              <p:cNvSpPr>
                <a:spLocks/>
              </p:cNvSpPr>
              <p:nvPr/>
            </p:nvSpPr>
            <p:spPr bwMode="auto">
              <a:xfrm>
                <a:off x="2933700" y="609917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6" name="Freeform 16"/>
              <p:cNvSpPr>
                <a:spLocks/>
              </p:cNvSpPr>
              <p:nvPr/>
            </p:nvSpPr>
            <p:spPr bwMode="auto">
              <a:xfrm>
                <a:off x="2933700" y="6053138"/>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2"/>
                      <a:pt x="120" y="14"/>
                      <a:pt x="117" y="14"/>
                    </a:cubicBezTo>
                    <a:cubicBezTo>
                      <a:pt x="6" y="14"/>
                      <a:pt x="6" y="14"/>
                      <a:pt x="6" y="14"/>
                    </a:cubicBezTo>
                    <a:cubicBezTo>
                      <a:pt x="3" y="14"/>
                      <a:pt x="0" y="12"/>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7" name="Freeform 17"/>
              <p:cNvSpPr>
                <a:spLocks/>
              </p:cNvSpPr>
              <p:nvPr/>
            </p:nvSpPr>
            <p:spPr bwMode="auto">
              <a:xfrm>
                <a:off x="2933700" y="6011863"/>
                <a:ext cx="276225" cy="28575"/>
              </a:xfrm>
              <a:custGeom>
                <a:avLst/>
                <a:gdLst>
                  <a:gd name="T0" fmla="*/ 122 w 122"/>
                  <a:gd name="T1" fmla="*/ 8 h 13"/>
                  <a:gd name="T2" fmla="*/ 117 w 122"/>
                  <a:gd name="T3" fmla="*/ 13 h 13"/>
                  <a:gd name="T4" fmla="*/ 6 w 122"/>
                  <a:gd name="T5" fmla="*/ 13 h 13"/>
                  <a:gd name="T6" fmla="*/ 0 w 122"/>
                  <a:gd name="T7" fmla="*/ 8 h 13"/>
                  <a:gd name="T8" fmla="*/ 0 w 122"/>
                  <a:gd name="T9" fmla="*/ 6 h 13"/>
                  <a:gd name="T10" fmla="*/ 6 w 122"/>
                  <a:gd name="T11" fmla="*/ 0 h 13"/>
                  <a:gd name="T12" fmla="*/ 117 w 122"/>
                  <a:gd name="T13" fmla="*/ 0 h 13"/>
                  <a:gd name="T14" fmla="*/ 122 w 122"/>
                  <a:gd name="T15" fmla="*/ 6 h 13"/>
                  <a:gd name="T16" fmla="*/ 122 w 122"/>
                  <a:gd name="T17"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3">
                    <a:moveTo>
                      <a:pt x="122" y="8"/>
                    </a:moveTo>
                    <a:cubicBezTo>
                      <a:pt x="122" y="11"/>
                      <a:pt x="120" y="13"/>
                      <a:pt x="117" y="13"/>
                    </a:cubicBezTo>
                    <a:cubicBezTo>
                      <a:pt x="6" y="13"/>
                      <a:pt x="6" y="13"/>
                      <a:pt x="6" y="13"/>
                    </a:cubicBezTo>
                    <a:cubicBezTo>
                      <a:pt x="3" y="13"/>
                      <a:pt x="0" y="11"/>
                      <a:pt x="0" y="8"/>
                    </a:cubicBezTo>
                    <a:cubicBezTo>
                      <a:pt x="0" y="6"/>
                      <a:pt x="0" y="6"/>
                      <a:pt x="0" y="6"/>
                    </a:cubicBezTo>
                    <a:cubicBezTo>
                      <a:pt x="0" y="2"/>
                      <a:pt x="3" y="0"/>
                      <a:pt x="6" y="0"/>
                    </a:cubicBezTo>
                    <a:cubicBezTo>
                      <a:pt x="117" y="0"/>
                      <a:pt x="117" y="0"/>
                      <a:pt x="117" y="0"/>
                    </a:cubicBezTo>
                    <a:cubicBezTo>
                      <a:pt x="120" y="0"/>
                      <a:pt x="122" y="2"/>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8" name="Freeform 18"/>
              <p:cNvSpPr>
                <a:spLocks/>
              </p:cNvSpPr>
              <p:nvPr/>
            </p:nvSpPr>
            <p:spPr bwMode="auto">
              <a:xfrm>
                <a:off x="2933700" y="596582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sp>
        <p:nvSpPr>
          <p:cNvPr id="37" name="文本框 20"/>
          <p:cNvSpPr txBox="1"/>
          <p:nvPr/>
        </p:nvSpPr>
        <p:spPr>
          <a:xfrm>
            <a:off x="1972156" y="1206272"/>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38" name="矩形 47"/>
          <p:cNvSpPr>
            <a:spLocks noChangeArrowheads="1"/>
          </p:cNvSpPr>
          <p:nvPr/>
        </p:nvSpPr>
        <p:spPr bwMode="auto">
          <a:xfrm>
            <a:off x="1456513" y="154022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9" name="文本框 20"/>
          <p:cNvSpPr txBox="1"/>
          <p:nvPr/>
        </p:nvSpPr>
        <p:spPr>
          <a:xfrm>
            <a:off x="1972156" y="2842755"/>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40" name="矩形 47"/>
          <p:cNvSpPr>
            <a:spLocks noChangeArrowheads="1"/>
          </p:cNvSpPr>
          <p:nvPr/>
        </p:nvSpPr>
        <p:spPr bwMode="auto">
          <a:xfrm>
            <a:off x="1456513" y="317670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1" name="文本框 20"/>
          <p:cNvSpPr txBox="1"/>
          <p:nvPr/>
        </p:nvSpPr>
        <p:spPr>
          <a:xfrm>
            <a:off x="5998452" y="1827200"/>
            <a:ext cx="1099677" cy="358377"/>
          </a:xfrm>
          <a:prstGeom prst="rect">
            <a:avLst/>
          </a:prstGeom>
          <a:noFill/>
        </p:spPr>
        <p:txBody>
          <a:bodyPr wrap="none" lIns="68271" tIns="34136" rIns="68271" bIns="34136">
            <a:spAutoFit/>
          </a:bodyPr>
          <a:lstStyle/>
          <a:p>
            <a:pP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42" name="矩形 47"/>
          <p:cNvSpPr>
            <a:spLocks noChangeArrowheads="1"/>
          </p:cNvSpPr>
          <p:nvPr/>
        </p:nvSpPr>
        <p:spPr bwMode="auto">
          <a:xfrm>
            <a:off x="5984150" y="2161150"/>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3" name="文本框 20"/>
          <p:cNvSpPr txBox="1"/>
          <p:nvPr/>
        </p:nvSpPr>
        <p:spPr>
          <a:xfrm>
            <a:off x="5998452" y="3463683"/>
            <a:ext cx="1099677" cy="358377"/>
          </a:xfrm>
          <a:prstGeom prst="rect">
            <a:avLst/>
          </a:prstGeom>
          <a:noFill/>
        </p:spPr>
        <p:txBody>
          <a:bodyPr wrap="none" lIns="68271" tIns="34136" rIns="68271" bIns="34136">
            <a:spAutoFit/>
          </a:bodyPr>
          <a:lstStyle/>
          <a:p>
            <a:pP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44" name="矩形 47"/>
          <p:cNvSpPr>
            <a:spLocks noChangeArrowheads="1"/>
          </p:cNvSpPr>
          <p:nvPr/>
        </p:nvSpPr>
        <p:spPr bwMode="auto">
          <a:xfrm>
            <a:off x="5984150" y="379763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extLst>
      <p:ext uri="{BB962C8B-B14F-4D97-AF65-F5344CB8AC3E}">
        <p14:creationId xmlns:p14="http://schemas.microsoft.com/office/powerpoint/2010/main" val="259386029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1">
                                          <p:stCondLst>
                                            <p:cond delay="0"/>
                                          </p:stCondLst>
                                        </p:cTn>
                                        <p:tgtEl>
                                          <p:spTgt spid="2"/>
                                        </p:tgtEl>
                                      </p:cBhvr>
                                    </p:animEffect>
                                    <p:anim calcmode="lin" valueType="num">
                                      <p:cBhvr>
                                        <p:cTn id="8" dur="22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8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82" tmFilter="0, 0; 0.125,0.2665; 0.25,0.4; 0.375,0.465; 0.5,0.5;  0.625,0.535; 0.75,0.6; 0.875,0.7335; 1,1">
                                          <p:stCondLst>
                                            <p:cond delay="82"/>
                                          </p:stCondLst>
                                        </p:cTn>
                                        <p:tgtEl>
                                          <p:spTgt spid="2"/>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163"/>
                                          </p:stCondLst>
                                        </p:cTn>
                                        <p:tgtEl>
                                          <p:spTgt spid="2"/>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249"/>
                                          </p:stCondLst>
                                        </p:cTn>
                                        <p:tgtEl>
                                          <p:spTgt spid="2"/>
                                        </p:tgtEl>
                                        <p:attrNameLst>
                                          <p:attrName>ppt_y</p:attrName>
                                        </p:attrNameLst>
                                      </p:cBhvr>
                                      <p:tavLst>
                                        <p:tav tm="0" fmla="#ppt_y-sin(pi*$)/81">
                                          <p:val>
                                            <p:fltVal val="0"/>
                                          </p:val>
                                        </p:tav>
                                        <p:tav tm="100000">
                                          <p:val>
                                            <p:fltVal val="1"/>
                                          </p:val>
                                        </p:tav>
                                      </p:tavLst>
                                    </p:anim>
                                    <p:animScale>
                                      <p:cBhvr>
                                        <p:cTn id="13" dur="1">
                                          <p:stCondLst>
                                            <p:cond delay="80"/>
                                          </p:stCondLst>
                                        </p:cTn>
                                        <p:tgtEl>
                                          <p:spTgt spid="2"/>
                                        </p:tgtEl>
                                      </p:cBhvr>
                                      <p:to x="100000" y="60000"/>
                                    </p:animScale>
                                    <p:animScale>
                                      <p:cBhvr>
                                        <p:cTn id="14" dur="1" decel="50000">
                                          <p:stCondLst>
                                            <p:cond delay="83"/>
                                          </p:stCondLst>
                                        </p:cTn>
                                        <p:tgtEl>
                                          <p:spTgt spid="2"/>
                                        </p:tgtEl>
                                      </p:cBhvr>
                                      <p:to x="100000" y="100000"/>
                                    </p:animScale>
                                    <p:animScale>
                                      <p:cBhvr>
                                        <p:cTn id="15" dur="1">
                                          <p:stCondLst>
                                            <p:cond delay="161"/>
                                          </p:stCondLst>
                                        </p:cTn>
                                        <p:tgtEl>
                                          <p:spTgt spid="2"/>
                                        </p:tgtEl>
                                      </p:cBhvr>
                                      <p:to x="100000" y="80000"/>
                                    </p:animScale>
                                    <p:animScale>
                                      <p:cBhvr>
                                        <p:cTn id="16" dur="1" decel="50000">
                                          <p:stCondLst>
                                            <p:cond delay="164"/>
                                          </p:stCondLst>
                                        </p:cTn>
                                        <p:tgtEl>
                                          <p:spTgt spid="2"/>
                                        </p:tgtEl>
                                      </p:cBhvr>
                                      <p:to x="100000" y="100000"/>
                                    </p:animScale>
                                    <p:animScale>
                                      <p:cBhvr>
                                        <p:cTn id="17" dur="1">
                                          <p:stCondLst>
                                            <p:cond delay="249"/>
                                          </p:stCondLst>
                                        </p:cTn>
                                        <p:tgtEl>
                                          <p:spTgt spid="2"/>
                                        </p:tgtEl>
                                      </p:cBhvr>
                                      <p:to x="100000" y="90000"/>
                                    </p:animScale>
                                    <p:animScale>
                                      <p:cBhvr>
                                        <p:cTn id="18" dur="1" decel="50000">
                                          <p:stCondLst>
                                            <p:cond delay="249"/>
                                          </p:stCondLst>
                                        </p:cTn>
                                        <p:tgtEl>
                                          <p:spTgt spid="2"/>
                                        </p:tgtEl>
                                      </p:cBhvr>
                                      <p:to x="100000" y="100000"/>
                                    </p:animScale>
                                    <p:animScale>
                                      <p:cBhvr>
                                        <p:cTn id="19" dur="1">
                                          <p:stCondLst>
                                            <p:cond delay="249"/>
                                          </p:stCondLst>
                                        </p:cTn>
                                        <p:tgtEl>
                                          <p:spTgt spid="2"/>
                                        </p:tgtEl>
                                      </p:cBhvr>
                                      <p:to x="100000" y="95000"/>
                                    </p:animScale>
                                    <p:animScale>
                                      <p:cBhvr>
                                        <p:cTn id="20" dur="1" decel="50000">
                                          <p:stCondLst>
                                            <p:cond delay="249"/>
                                          </p:stCondLst>
                                        </p:cTn>
                                        <p:tgtEl>
                                          <p:spTgt spid="2"/>
                                        </p:tgtEl>
                                      </p:cBhvr>
                                      <p:to x="100000" y="100000"/>
                                    </p:animScale>
                                  </p:childTnLst>
                                </p:cTn>
                              </p:par>
                            </p:childTnLst>
                          </p:cTn>
                        </p:par>
                        <p:par>
                          <p:cTn id="21" fill="hold">
                            <p:stCondLst>
                              <p:cond delay="250"/>
                            </p:stCondLst>
                            <p:childTnLst>
                              <p:par>
                                <p:cTn id="22" presetID="42"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50"/>
                                        <p:tgtEl>
                                          <p:spTgt spid="37"/>
                                        </p:tgtEl>
                                      </p:cBhvr>
                                    </p:animEffect>
                                    <p:anim calcmode="lin" valueType="num">
                                      <p:cBhvr>
                                        <p:cTn id="25" dur="250" fill="hold"/>
                                        <p:tgtEl>
                                          <p:spTgt spid="37"/>
                                        </p:tgtEl>
                                        <p:attrNameLst>
                                          <p:attrName>ppt_x</p:attrName>
                                        </p:attrNameLst>
                                      </p:cBhvr>
                                      <p:tavLst>
                                        <p:tav tm="0">
                                          <p:val>
                                            <p:strVal val="#ppt_x"/>
                                          </p:val>
                                        </p:tav>
                                        <p:tav tm="100000">
                                          <p:val>
                                            <p:strVal val="#ppt_x"/>
                                          </p:val>
                                        </p:tav>
                                      </p:tavLst>
                                    </p:anim>
                                    <p:anim calcmode="lin" valueType="num">
                                      <p:cBhvr>
                                        <p:cTn id="26" dur="250" fill="hold"/>
                                        <p:tgtEl>
                                          <p:spTgt spid="3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250"/>
                                        <p:tgtEl>
                                          <p:spTgt spid="38"/>
                                        </p:tgtEl>
                                      </p:cBhvr>
                                    </p:animEffect>
                                    <p:anim calcmode="lin" valueType="num">
                                      <p:cBhvr>
                                        <p:cTn id="30" dur="250" fill="hold"/>
                                        <p:tgtEl>
                                          <p:spTgt spid="38"/>
                                        </p:tgtEl>
                                        <p:attrNameLst>
                                          <p:attrName>ppt_x</p:attrName>
                                        </p:attrNameLst>
                                      </p:cBhvr>
                                      <p:tavLst>
                                        <p:tav tm="0">
                                          <p:val>
                                            <p:strVal val="#ppt_x"/>
                                          </p:val>
                                        </p:tav>
                                        <p:tav tm="100000">
                                          <p:val>
                                            <p:strVal val="#ppt_x"/>
                                          </p:val>
                                        </p:tav>
                                      </p:tavLst>
                                    </p:anim>
                                    <p:anim calcmode="lin" valueType="num">
                                      <p:cBhvr>
                                        <p:cTn id="31" dur="250" fill="hold"/>
                                        <p:tgtEl>
                                          <p:spTgt spid="38"/>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26"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71">
                                          <p:stCondLst>
                                            <p:cond delay="0"/>
                                          </p:stCondLst>
                                        </p:cTn>
                                        <p:tgtEl>
                                          <p:spTgt spid="11"/>
                                        </p:tgtEl>
                                      </p:cBhvr>
                                    </p:animEffect>
                                    <p:anim calcmode="lin" valueType="num">
                                      <p:cBhvr>
                                        <p:cTn id="36" dur="224"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7" dur="8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8" dur="82" tmFilter="0, 0; 0.125,0.2665; 0.25,0.4; 0.375,0.465; 0.5,0.5;  0.625,0.535; 0.75,0.6; 0.875,0.7335; 1,1">
                                          <p:stCondLst>
                                            <p:cond delay="82"/>
                                          </p:stCondLst>
                                        </p:cTn>
                                        <p:tgtEl>
                                          <p:spTgt spid="11"/>
                                        </p:tgtEl>
                                        <p:attrNameLst>
                                          <p:attrName>ppt_y</p:attrName>
                                        </p:attrNameLst>
                                      </p:cBhvr>
                                      <p:tavLst>
                                        <p:tav tm="0" fmla="#ppt_y-sin(pi*$)/9">
                                          <p:val>
                                            <p:fltVal val="0"/>
                                          </p:val>
                                        </p:tav>
                                        <p:tav tm="100000">
                                          <p:val>
                                            <p:fltVal val="1"/>
                                          </p:val>
                                        </p:tav>
                                      </p:tavLst>
                                    </p:anim>
                                    <p:anim calcmode="lin" valueType="num">
                                      <p:cBhvr>
                                        <p:cTn id="39" dur="2" tmFilter="0, 0; 0.125,0.2665; 0.25,0.4; 0.375,0.465; 0.5,0.5;  0.625,0.535; 0.75,0.6; 0.875,0.7335; 1,1">
                                          <p:stCondLst>
                                            <p:cond delay="163"/>
                                          </p:stCondLst>
                                        </p:cTn>
                                        <p:tgtEl>
                                          <p:spTgt spid="11"/>
                                        </p:tgtEl>
                                        <p:attrNameLst>
                                          <p:attrName>ppt_y</p:attrName>
                                        </p:attrNameLst>
                                      </p:cBhvr>
                                      <p:tavLst>
                                        <p:tav tm="0" fmla="#ppt_y-sin(pi*$)/27">
                                          <p:val>
                                            <p:fltVal val="0"/>
                                          </p:val>
                                        </p:tav>
                                        <p:tav tm="100000">
                                          <p:val>
                                            <p:fltVal val="1"/>
                                          </p:val>
                                        </p:tav>
                                      </p:tavLst>
                                    </p:anim>
                                    <p:anim calcmode="lin" valueType="num">
                                      <p:cBhvr>
                                        <p:cTn id="40" dur="1" tmFilter="0, 0; 0.125,0.2665; 0.25,0.4; 0.375,0.465; 0.5,0.5;  0.625,0.535; 0.75,0.6; 0.875,0.7335; 1,1">
                                          <p:stCondLst>
                                            <p:cond delay="249"/>
                                          </p:stCondLst>
                                        </p:cTn>
                                        <p:tgtEl>
                                          <p:spTgt spid="11"/>
                                        </p:tgtEl>
                                        <p:attrNameLst>
                                          <p:attrName>ppt_y</p:attrName>
                                        </p:attrNameLst>
                                      </p:cBhvr>
                                      <p:tavLst>
                                        <p:tav tm="0" fmla="#ppt_y-sin(pi*$)/81">
                                          <p:val>
                                            <p:fltVal val="0"/>
                                          </p:val>
                                        </p:tav>
                                        <p:tav tm="100000">
                                          <p:val>
                                            <p:fltVal val="1"/>
                                          </p:val>
                                        </p:tav>
                                      </p:tavLst>
                                    </p:anim>
                                    <p:animScale>
                                      <p:cBhvr>
                                        <p:cTn id="41" dur="1">
                                          <p:stCondLst>
                                            <p:cond delay="80"/>
                                          </p:stCondLst>
                                        </p:cTn>
                                        <p:tgtEl>
                                          <p:spTgt spid="11"/>
                                        </p:tgtEl>
                                      </p:cBhvr>
                                      <p:to x="100000" y="60000"/>
                                    </p:animScale>
                                    <p:animScale>
                                      <p:cBhvr>
                                        <p:cTn id="42" dur="1" decel="50000">
                                          <p:stCondLst>
                                            <p:cond delay="83"/>
                                          </p:stCondLst>
                                        </p:cTn>
                                        <p:tgtEl>
                                          <p:spTgt spid="11"/>
                                        </p:tgtEl>
                                      </p:cBhvr>
                                      <p:to x="100000" y="100000"/>
                                    </p:animScale>
                                    <p:animScale>
                                      <p:cBhvr>
                                        <p:cTn id="43" dur="1">
                                          <p:stCondLst>
                                            <p:cond delay="161"/>
                                          </p:stCondLst>
                                        </p:cTn>
                                        <p:tgtEl>
                                          <p:spTgt spid="11"/>
                                        </p:tgtEl>
                                      </p:cBhvr>
                                      <p:to x="100000" y="80000"/>
                                    </p:animScale>
                                    <p:animScale>
                                      <p:cBhvr>
                                        <p:cTn id="44" dur="1" decel="50000">
                                          <p:stCondLst>
                                            <p:cond delay="164"/>
                                          </p:stCondLst>
                                        </p:cTn>
                                        <p:tgtEl>
                                          <p:spTgt spid="11"/>
                                        </p:tgtEl>
                                      </p:cBhvr>
                                      <p:to x="100000" y="100000"/>
                                    </p:animScale>
                                    <p:animScale>
                                      <p:cBhvr>
                                        <p:cTn id="45" dur="1">
                                          <p:stCondLst>
                                            <p:cond delay="249"/>
                                          </p:stCondLst>
                                        </p:cTn>
                                        <p:tgtEl>
                                          <p:spTgt spid="11"/>
                                        </p:tgtEl>
                                      </p:cBhvr>
                                      <p:to x="100000" y="90000"/>
                                    </p:animScale>
                                    <p:animScale>
                                      <p:cBhvr>
                                        <p:cTn id="46" dur="1" decel="50000">
                                          <p:stCondLst>
                                            <p:cond delay="249"/>
                                          </p:stCondLst>
                                        </p:cTn>
                                        <p:tgtEl>
                                          <p:spTgt spid="11"/>
                                        </p:tgtEl>
                                      </p:cBhvr>
                                      <p:to x="100000" y="100000"/>
                                    </p:animScale>
                                    <p:animScale>
                                      <p:cBhvr>
                                        <p:cTn id="47" dur="1">
                                          <p:stCondLst>
                                            <p:cond delay="249"/>
                                          </p:stCondLst>
                                        </p:cTn>
                                        <p:tgtEl>
                                          <p:spTgt spid="11"/>
                                        </p:tgtEl>
                                      </p:cBhvr>
                                      <p:to x="100000" y="95000"/>
                                    </p:animScale>
                                    <p:animScale>
                                      <p:cBhvr>
                                        <p:cTn id="48" dur="1" decel="50000">
                                          <p:stCondLst>
                                            <p:cond delay="249"/>
                                          </p:stCondLst>
                                        </p:cTn>
                                        <p:tgtEl>
                                          <p:spTgt spid="11"/>
                                        </p:tgtEl>
                                      </p:cBhvr>
                                      <p:to x="100000" y="100000"/>
                                    </p:animScale>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250"/>
                                        <p:tgtEl>
                                          <p:spTgt spid="41"/>
                                        </p:tgtEl>
                                      </p:cBhvr>
                                    </p:animEffect>
                                    <p:anim calcmode="lin" valueType="num">
                                      <p:cBhvr>
                                        <p:cTn id="53" dur="250" fill="hold"/>
                                        <p:tgtEl>
                                          <p:spTgt spid="41"/>
                                        </p:tgtEl>
                                        <p:attrNameLst>
                                          <p:attrName>ppt_x</p:attrName>
                                        </p:attrNameLst>
                                      </p:cBhvr>
                                      <p:tavLst>
                                        <p:tav tm="0">
                                          <p:val>
                                            <p:strVal val="#ppt_x"/>
                                          </p:val>
                                        </p:tav>
                                        <p:tav tm="100000">
                                          <p:val>
                                            <p:strVal val="#ppt_x"/>
                                          </p:val>
                                        </p:tav>
                                      </p:tavLst>
                                    </p:anim>
                                    <p:anim calcmode="lin" valueType="num">
                                      <p:cBhvr>
                                        <p:cTn id="54" dur="25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250"/>
                                        <p:tgtEl>
                                          <p:spTgt spid="42"/>
                                        </p:tgtEl>
                                      </p:cBhvr>
                                    </p:animEffect>
                                    <p:anim calcmode="lin" valueType="num">
                                      <p:cBhvr>
                                        <p:cTn id="58" dur="250" fill="hold"/>
                                        <p:tgtEl>
                                          <p:spTgt spid="42"/>
                                        </p:tgtEl>
                                        <p:attrNameLst>
                                          <p:attrName>ppt_x</p:attrName>
                                        </p:attrNameLst>
                                      </p:cBhvr>
                                      <p:tavLst>
                                        <p:tav tm="0">
                                          <p:val>
                                            <p:strVal val="#ppt_x"/>
                                          </p:val>
                                        </p:tav>
                                        <p:tav tm="100000">
                                          <p:val>
                                            <p:strVal val="#ppt_x"/>
                                          </p:val>
                                        </p:tav>
                                      </p:tavLst>
                                    </p:anim>
                                    <p:anim calcmode="lin" valueType="num">
                                      <p:cBhvr>
                                        <p:cTn id="59" dur="25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26" presetClass="entr" presetSubtype="0"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71">
                                          <p:stCondLst>
                                            <p:cond delay="0"/>
                                          </p:stCondLst>
                                        </p:cTn>
                                        <p:tgtEl>
                                          <p:spTgt spid="12"/>
                                        </p:tgtEl>
                                      </p:cBhvr>
                                    </p:animEffect>
                                    <p:anim calcmode="lin" valueType="num">
                                      <p:cBhvr>
                                        <p:cTn id="64" dur="224"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5" dur="8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6" dur="82" tmFilter="0, 0; 0.125,0.2665; 0.25,0.4; 0.375,0.465; 0.5,0.5;  0.625,0.535; 0.75,0.6; 0.875,0.7335; 1,1">
                                          <p:stCondLst>
                                            <p:cond delay="82"/>
                                          </p:stCondLst>
                                        </p:cTn>
                                        <p:tgtEl>
                                          <p:spTgt spid="12"/>
                                        </p:tgtEl>
                                        <p:attrNameLst>
                                          <p:attrName>ppt_y</p:attrName>
                                        </p:attrNameLst>
                                      </p:cBhvr>
                                      <p:tavLst>
                                        <p:tav tm="0" fmla="#ppt_y-sin(pi*$)/9">
                                          <p:val>
                                            <p:fltVal val="0"/>
                                          </p:val>
                                        </p:tav>
                                        <p:tav tm="100000">
                                          <p:val>
                                            <p:fltVal val="1"/>
                                          </p:val>
                                        </p:tav>
                                      </p:tavLst>
                                    </p:anim>
                                    <p:anim calcmode="lin" valueType="num">
                                      <p:cBhvr>
                                        <p:cTn id="67" dur="2" tmFilter="0, 0; 0.125,0.2665; 0.25,0.4; 0.375,0.465; 0.5,0.5;  0.625,0.535; 0.75,0.6; 0.875,0.7335; 1,1">
                                          <p:stCondLst>
                                            <p:cond delay="163"/>
                                          </p:stCondLst>
                                        </p:cTn>
                                        <p:tgtEl>
                                          <p:spTgt spid="12"/>
                                        </p:tgtEl>
                                        <p:attrNameLst>
                                          <p:attrName>ppt_y</p:attrName>
                                        </p:attrNameLst>
                                      </p:cBhvr>
                                      <p:tavLst>
                                        <p:tav tm="0" fmla="#ppt_y-sin(pi*$)/27">
                                          <p:val>
                                            <p:fltVal val="0"/>
                                          </p:val>
                                        </p:tav>
                                        <p:tav tm="100000">
                                          <p:val>
                                            <p:fltVal val="1"/>
                                          </p:val>
                                        </p:tav>
                                      </p:tavLst>
                                    </p:anim>
                                    <p:anim calcmode="lin" valueType="num">
                                      <p:cBhvr>
                                        <p:cTn id="68" dur="1" tmFilter="0, 0; 0.125,0.2665; 0.25,0.4; 0.375,0.465; 0.5,0.5;  0.625,0.535; 0.75,0.6; 0.875,0.7335; 1,1">
                                          <p:stCondLst>
                                            <p:cond delay="249"/>
                                          </p:stCondLst>
                                        </p:cTn>
                                        <p:tgtEl>
                                          <p:spTgt spid="12"/>
                                        </p:tgtEl>
                                        <p:attrNameLst>
                                          <p:attrName>ppt_y</p:attrName>
                                        </p:attrNameLst>
                                      </p:cBhvr>
                                      <p:tavLst>
                                        <p:tav tm="0" fmla="#ppt_y-sin(pi*$)/81">
                                          <p:val>
                                            <p:fltVal val="0"/>
                                          </p:val>
                                        </p:tav>
                                        <p:tav tm="100000">
                                          <p:val>
                                            <p:fltVal val="1"/>
                                          </p:val>
                                        </p:tav>
                                      </p:tavLst>
                                    </p:anim>
                                    <p:animScale>
                                      <p:cBhvr>
                                        <p:cTn id="69" dur="1">
                                          <p:stCondLst>
                                            <p:cond delay="80"/>
                                          </p:stCondLst>
                                        </p:cTn>
                                        <p:tgtEl>
                                          <p:spTgt spid="12"/>
                                        </p:tgtEl>
                                      </p:cBhvr>
                                      <p:to x="100000" y="60000"/>
                                    </p:animScale>
                                    <p:animScale>
                                      <p:cBhvr>
                                        <p:cTn id="70" dur="1" decel="50000">
                                          <p:stCondLst>
                                            <p:cond delay="83"/>
                                          </p:stCondLst>
                                        </p:cTn>
                                        <p:tgtEl>
                                          <p:spTgt spid="12"/>
                                        </p:tgtEl>
                                      </p:cBhvr>
                                      <p:to x="100000" y="100000"/>
                                    </p:animScale>
                                    <p:animScale>
                                      <p:cBhvr>
                                        <p:cTn id="71" dur="1">
                                          <p:stCondLst>
                                            <p:cond delay="161"/>
                                          </p:stCondLst>
                                        </p:cTn>
                                        <p:tgtEl>
                                          <p:spTgt spid="12"/>
                                        </p:tgtEl>
                                      </p:cBhvr>
                                      <p:to x="100000" y="80000"/>
                                    </p:animScale>
                                    <p:animScale>
                                      <p:cBhvr>
                                        <p:cTn id="72" dur="1" decel="50000">
                                          <p:stCondLst>
                                            <p:cond delay="164"/>
                                          </p:stCondLst>
                                        </p:cTn>
                                        <p:tgtEl>
                                          <p:spTgt spid="12"/>
                                        </p:tgtEl>
                                      </p:cBhvr>
                                      <p:to x="100000" y="100000"/>
                                    </p:animScale>
                                    <p:animScale>
                                      <p:cBhvr>
                                        <p:cTn id="73" dur="1">
                                          <p:stCondLst>
                                            <p:cond delay="249"/>
                                          </p:stCondLst>
                                        </p:cTn>
                                        <p:tgtEl>
                                          <p:spTgt spid="12"/>
                                        </p:tgtEl>
                                      </p:cBhvr>
                                      <p:to x="100000" y="90000"/>
                                    </p:animScale>
                                    <p:animScale>
                                      <p:cBhvr>
                                        <p:cTn id="74" dur="1" decel="50000">
                                          <p:stCondLst>
                                            <p:cond delay="249"/>
                                          </p:stCondLst>
                                        </p:cTn>
                                        <p:tgtEl>
                                          <p:spTgt spid="12"/>
                                        </p:tgtEl>
                                      </p:cBhvr>
                                      <p:to x="100000" y="100000"/>
                                    </p:animScale>
                                    <p:animScale>
                                      <p:cBhvr>
                                        <p:cTn id="75" dur="1">
                                          <p:stCondLst>
                                            <p:cond delay="249"/>
                                          </p:stCondLst>
                                        </p:cTn>
                                        <p:tgtEl>
                                          <p:spTgt spid="12"/>
                                        </p:tgtEl>
                                      </p:cBhvr>
                                      <p:to x="100000" y="95000"/>
                                    </p:animScale>
                                    <p:animScale>
                                      <p:cBhvr>
                                        <p:cTn id="76" dur="1" decel="50000">
                                          <p:stCondLst>
                                            <p:cond delay="249"/>
                                          </p:stCondLst>
                                        </p:cTn>
                                        <p:tgtEl>
                                          <p:spTgt spid="12"/>
                                        </p:tgtEl>
                                      </p:cBhvr>
                                      <p:to x="100000" y="100000"/>
                                    </p:animScale>
                                  </p:childTnLst>
                                </p:cTn>
                              </p:par>
                            </p:childTnLst>
                          </p:cTn>
                        </p:par>
                        <p:par>
                          <p:cTn id="77" fill="hold">
                            <p:stCondLst>
                              <p:cond delay="1250"/>
                            </p:stCondLst>
                            <p:childTnLst>
                              <p:par>
                                <p:cTn id="78" presetID="42" presetClass="entr" presetSubtype="0"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fade">
                                      <p:cBhvr>
                                        <p:cTn id="80" dur="250"/>
                                        <p:tgtEl>
                                          <p:spTgt spid="39"/>
                                        </p:tgtEl>
                                      </p:cBhvr>
                                    </p:animEffect>
                                    <p:anim calcmode="lin" valueType="num">
                                      <p:cBhvr>
                                        <p:cTn id="81" dur="250" fill="hold"/>
                                        <p:tgtEl>
                                          <p:spTgt spid="39"/>
                                        </p:tgtEl>
                                        <p:attrNameLst>
                                          <p:attrName>ppt_x</p:attrName>
                                        </p:attrNameLst>
                                      </p:cBhvr>
                                      <p:tavLst>
                                        <p:tav tm="0">
                                          <p:val>
                                            <p:strVal val="#ppt_x"/>
                                          </p:val>
                                        </p:tav>
                                        <p:tav tm="100000">
                                          <p:val>
                                            <p:strVal val="#ppt_x"/>
                                          </p:val>
                                        </p:tav>
                                      </p:tavLst>
                                    </p:anim>
                                    <p:anim calcmode="lin" valueType="num">
                                      <p:cBhvr>
                                        <p:cTn id="82" dur="250" fill="hold"/>
                                        <p:tgtEl>
                                          <p:spTgt spid="3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250"/>
                                        <p:tgtEl>
                                          <p:spTgt spid="40"/>
                                        </p:tgtEl>
                                      </p:cBhvr>
                                    </p:animEffect>
                                    <p:anim calcmode="lin" valueType="num">
                                      <p:cBhvr>
                                        <p:cTn id="86" dur="250" fill="hold"/>
                                        <p:tgtEl>
                                          <p:spTgt spid="40"/>
                                        </p:tgtEl>
                                        <p:attrNameLst>
                                          <p:attrName>ppt_x</p:attrName>
                                        </p:attrNameLst>
                                      </p:cBhvr>
                                      <p:tavLst>
                                        <p:tav tm="0">
                                          <p:val>
                                            <p:strVal val="#ppt_x"/>
                                          </p:val>
                                        </p:tav>
                                        <p:tav tm="100000">
                                          <p:val>
                                            <p:strVal val="#ppt_x"/>
                                          </p:val>
                                        </p:tav>
                                      </p:tavLst>
                                    </p:anim>
                                    <p:anim calcmode="lin" valueType="num">
                                      <p:cBhvr>
                                        <p:cTn id="87" dur="250" fill="hold"/>
                                        <p:tgtEl>
                                          <p:spTgt spid="40"/>
                                        </p:tgtEl>
                                        <p:attrNameLst>
                                          <p:attrName>ppt_y</p:attrName>
                                        </p:attrNameLst>
                                      </p:cBhvr>
                                      <p:tavLst>
                                        <p:tav tm="0">
                                          <p:val>
                                            <p:strVal val="#ppt_y+.1"/>
                                          </p:val>
                                        </p:tav>
                                        <p:tav tm="100000">
                                          <p:val>
                                            <p:strVal val="#ppt_y"/>
                                          </p:val>
                                        </p:tav>
                                      </p:tavLst>
                                    </p:anim>
                                  </p:childTnLst>
                                </p:cTn>
                              </p:par>
                            </p:childTnLst>
                          </p:cTn>
                        </p:par>
                        <p:par>
                          <p:cTn id="88" fill="hold">
                            <p:stCondLst>
                              <p:cond delay="1500"/>
                            </p:stCondLst>
                            <p:childTnLst>
                              <p:par>
                                <p:cTn id="89" presetID="26" presetClass="entr" presetSubtype="0" fill="hold"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wipe(down)">
                                      <p:cBhvr>
                                        <p:cTn id="91" dur="71">
                                          <p:stCondLst>
                                            <p:cond delay="0"/>
                                          </p:stCondLst>
                                        </p:cTn>
                                        <p:tgtEl>
                                          <p:spTgt spid="45"/>
                                        </p:tgtEl>
                                      </p:cBhvr>
                                    </p:animEffect>
                                    <p:anim calcmode="lin" valueType="num">
                                      <p:cBhvr>
                                        <p:cTn id="92" dur="224"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93" dur="8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94" dur="82" tmFilter="0, 0; 0.125,0.2665; 0.25,0.4; 0.375,0.465; 0.5,0.5;  0.625,0.535; 0.75,0.6; 0.875,0.7335; 1,1">
                                          <p:stCondLst>
                                            <p:cond delay="82"/>
                                          </p:stCondLst>
                                        </p:cTn>
                                        <p:tgtEl>
                                          <p:spTgt spid="45"/>
                                        </p:tgtEl>
                                        <p:attrNameLst>
                                          <p:attrName>ppt_y</p:attrName>
                                        </p:attrNameLst>
                                      </p:cBhvr>
                                      <p:tavLst>
                                        <p:tav tm="0" fmla="#ppt_y-sin(pi*$)/9">
                                          <p:val>
                                            <p:fltVal val="0"/>
                                          </p:val>
                                        </p:tav>
                                        <p:tav tm="100000">
                                          <p:val>
                                            <p:fltVal val="1"/>
                                          </p:val>
                                        </p:tav>
                                      </p:tavLst>
                                    </p:anim>
                                    <p:anim calcmode="lin" valueType="num">
                                      <p:cBhvr>
                                        <p:cTn id="95" dur="2" tmFilter="0, 0; 0.125,0.2665; 0.25,0.4; 0.375,0.465; 0.5,0.5;  0.625,0.535; 0.75,0.6; 0.875,0.7335; 1,1">
                                          <p:stCondLst>
                                            <p:cond delay="163"/>
                                          </p:stCondLst>
                                        </p:cTn>
                                        <p:tgtEl>
                                          <p:spTgt spid="45"/>
                                        </p:tgtEl>
                                        <p:attrNameLst>
                                          <p:attrName>ppt_y</p:attrName>
                                        </p:attrNameLst>
                                      </p:cBhvr>
                                      <p:tavLst>
                                        <p:tav tm="0" fmla="#ppt_y-sin(pi*$)/27">
                                          <p:val>
                                            <p:fltVal val="0"/>
                                          </p:val>
                                        </p:tav>
                                        <p:tav tm="100000">
                                          <p:val>
                                            <p:fltVal val="1"/>
                                          </p:val>
                                        </p:tav>
                                      </p:tavLst>
                                    </p:anim>
                                    <p:anim calcmode="lin" valueType="num">
                                      <p:cBhvr>
                                        <p:cTn id="96" dur="1" tmFilter="0, 0; 0.125,0.2665; 0.25,0.4; 0.375,0.465; 0.5,0.5;  0.625,0.535; 0.75,0.6; 0.875,0.7335; 1,1">
                                          <p:stCondLst>
                                            <p:cond delay="249"/>
                                          </p:stCondLst>
                                        </p:cTn>
                                        <p:tgtEl>
                                          <p:spTgt spid="45"/>
                                        </p:tgtEl>
                                        <p:attrNameLst>
                                          <p:attrName>ppt_y</p:attrName>
                                        </p:attrNameLst>
                                      </p:cBhvr>
                                      <p:tavLst>
                                        <p:tav tm="0" fmla="#ppt_y-sin(pi*$)/81">
                                          <p:val>
                                            <p:fltVal val="0"/>
                                          </p:val>
                                        </p:tav>
                                        <p:tav tm="100000">
                                          <p:val>
                                            <p:fltVal val="1"/>
                                          </p:val>
                                        </p:tav>
                                      </p:tavLst>
                                    </p:anim>
                                    <p:animScale>
                                      <p:cBhvr>
                                        <p:cTn id="97" dur="1">
                                          <p:stCondLst>
                                            <p:cond delay="80"/>
                                          </p:stCondLst>
                                        </p:cTn>
                                        <p:tgtEl>
                                          <p:spTgt spid="45"/>
                                        </p:tgtEl>
                                      </p:cBhvr>
                                      <p:to x="100000" y="60000"/>
                                    </p:animScale>
                                    <p:animScale>
                                      <p:cBhvr>
                                        <p:cTn id="98" dur="1" decel="50000">
                                          <p:stCondLst>
                                            <p:cond delay="83"/>
                                          </p:stCondLst>
                                        </p:cTn>
                                        <p:tgtEl>
                                          <p:spTgt spid="45"/>
                                        </p:tgtEl>
                                      </p:cBhvr>
                                      <p:to x="100000" y="100000"/>
                                    </p:animScale>
                                    <p:animScale>
                                      <p:cBhvr>
                                        <p:cTn id="99" dur="1">
                                          <p:stCondLst>
                                            <p:cond delay="161"/>
                                          </p:stCondLst>
                                        </p:cTn>
                                        <p:tgtEl>
                                          <p:spTgt spid="45"/>
                                        </p:tgtEl>
                                      </p:cBhvr>
                                      <p:to x="100000" y="80000"/>
                                    </p:animScale>
                                    <p:animScale>
                                      <p:cBhvr>
                                        <p:cTn id="100" dur="1" decel="50000">
                                          <p:stCondLst>
                                            <p:cond delay="164"/>
                                          </p:stCondLst>
                                        </p:cTn>
                                        <p:tgtEl>
                                          <p:spTgt spid="45"/>
                                        </p:tgtEl>
                                      </p:cBhvr>
                                      <p:to x="100000" y="100000"/>
                                    </p:animScale>
                                    <p:animScale>
                                      <p:cBhvr>
                                        <p:cTn id="101" dur="1">
                                          <p:stCondLst>
                                            <p:cond delay="249"/>
                                          </p:stCondLst>
                                        </p:cTn>
                                        <p:tgtEl>
                                          <p:spTgt spid="45"/>
                                        </p:tgtEl>
                                      </p:cBhvr>
                                      <p:to x="100000" y="90000"/>
                                    </p:animScale>
                                    <p:animScale>
                                      <p:cBhvr>
                                        <p:cTn id="102" dur="1" decel="50000">
                                          <p:stCondLst>
                                            <p:cond delay="249"/>
                                          </p:stCondLst>
                                        </p:cTn>
                                        <p:tgtEl>
                                          <p:spTgt spid="45"/>
                                        </p:tgtEl>
                                      </p:cBhvr>
                                      <p:to x="100000" y="100000"/>
                                    </p:animScale>
                                    <p:animScale>
                                      <p:cBhvr>
                                        <p:cTn id="103" dur="1">
                                          <p:stCondLst>
                                            <p:cond delay="249"/>
                                          </p:stCondLst>
                                        </p:cTn>
                                        <p:tgtEl>
                                          <p:spTgt spid="45"/>
                                        </p:tgtEl>
                                      </p:cBhvr>
                                      <p:to x="100000" y="95000"/>
                                    </p:animScale>
                                    <p:animScale>
                                      <p:cBhvr>
                                        <p:cTn id="104" dur="1" decel="50000">
                                          <p:stCondLst>
                                            <p:cond delay="249"/>
                                          </p:stCondLst>
                                        </p:cTn>
                                        <p:tgtEl>
                                          <p:spTgt spid="45"/>
                                        </p:tgtEl>
                                      </p:cBhvr>
                                      <p:to x="100000" y="100000"/>
                                    </p:animScale>
                                  </p:childTnLst>
                                </p:cTn>
                              </p:par>
                            </p:childTnLst>
                          </p:cTn>
                        </p:par>
                        <p:par>
                          <p:cTn id="105" fill="hold">
                            <p:stCondLst>
                              <p:cond delay="1750"/>
                            </p:stCondLst>
                            <p:childTnLst>
                              <p:par>
                                <p:cTn id="106" presetID="42" presetClass="entr" presetSubtype="0" fill="hold" grpId="0" nodeType="afterEffect">
                                  <p:stCondLst>
                                    <p:cond delay="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250"/>
                                        <p:tgtEl>
                                          <p:spTgt spid="43"/>
                                        </p:tgtEl>
                                      </p:cBhvr>
                                    </p:animEffect>
                                    <p:anim calcmode="lin" valueType="num">
                                      <p:cBhvr>
                                        <p:cTn id="109" dur="250" fill="hold"/>
                                        <p:tgtEl>
                                          <p:spTgt spid="43"/>
                                        </p:tgtEl>
                                        <p:attrNameLst>
                                          <p:attrName>ppt_x</p:attrName>
                                        </p:attrNameLst>
                                      </p:cBhvr>
                                      <p:tavLst>
                                        <p:tav tm="0">
                                          <p:val>
                                            <p:strVal val="#ppt_x"/>
                                          </p:val>
                                        </p:tav>
                                        <p:tav tm="100000">
                                          <p:val>
                                            <p:strVal val="#ppt_x"/>
                                          </p:val>
                                        </p:tav>
                                      </p:tavLst>
                                    </p:anim>
                                    <p:anim calcmode="lin" valueType="num">
                                      <p:cBhvr>
                                        <p:cTn id="110" dur="250" fill="hold"/>
                                        <p:tgtEl>
                                          <p:spTgt spid="4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250"/>
                                        <p:tgtEl>
                                          <p:spTgt spid="44"/>
                                        </p:tgtEl>
                                      </p:cBhvr>
                                    </p:animEffect>
                                    <p:anim calcmode="lin" valueType="num">
                                      <p:cBhvr>
                                        <p:cTn id="114" dur="250" fill="hold"/>
                                        <p:tgtEl>
                                          <p:spTgt spid="44"/>
                                        </p:tgtEl>
                                        <p:attrNameLst>
                                          <p:attrName>ppt_x</p:attrName>
                                        </p:attrNameLst>
                                      </p:cBhvr>
                                      <p:tavLst>
                                        <p:tav tm="0">
                                          <p:val>
                                            <p:strVal val="#ppt_x"/>
                                          </p:val>
                                        </p:tav>
                                        <p:tav tm="100000">
                                          <p:val>
                                            <p:strVal val="#ppt_x"/>
                                          </p:val>
                                        </p:tav>
                                      </p:tavLst>
                                    </p:anim>
                                    <p:anim calcmode="lin" valueType="num">
                                      <p:cBhvr>
                                        <p:cTn id="115" dur="2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9" name="组合 74"/>
          <p:cNvGrpSpPr>
            <a:grpSpLocks/>
          </p:cNvGrpSpPr>
          <p:nvPr/>
        </p:nvGrpSpPr>
        <p:grpSpPr bwMode="auto">
          <a:xfrm>
            <a:off x="4511279" y="1316376"/>
            <a:ext cx="988219" cy="859546"/>
            <a:chOff x="7562320" y="897326"/>
            <a:chExt cx="2164994" cy="1905223"/>
          </a:xfrm>
        </p:grpSpPr>
        <p:sp>
          <p:nvSpPr>
            <p:cNvPr id="76" name="Freeform 5"/>
            <p:cNvSpPr>
              <a:spLocks/>
            </p:cNvSpPr>
            <p:nvPr/>
          </p:nvSpPr>
          <p:spPr bwMode="auto">
            <a:xfrm>
              <a:off x="7562320" y="897326"/>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77" name="Freeform 5"/>
            <p:cNvSpPr>
              <a:spLocks/>
            </p:cNvSpPr>
            <p:nvPr/>
          </p:nvSpPr>
          <p:spPr bwMode="auto">
            <a:xfrm>
              <a:off x="7708467" y="1025939"/>
              <a:ext cx="1872695" cy="164799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grpSp>
          <p:nvGrpSpPr>
            <p:cNvPr id="14382" name="组合 77"/>
            <p:cNvGrpSpPr>
              <a:grpSpLocks/>
            </p:cNvGrpSpPr>
            <p:nvPr/>
          </p:nvGrpSpPr>
          <p:grpSpPr bwMode="auto">
            <a:xfrm>
              <a:off x="8227424" y="1384273"/>
              <a:ext cx="1328649" cy="1223201"/>
              <a:chOff x="5722963" y="2742165"/>
              <a:chExt cx="500063" cy="460375"/>
            </a:xfrm>
          </p:grpSpPr>
          <p:sp>
            <p:nvSpPr>
              <p:cNvPr id="79"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14386"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4387"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14340" name="组合 81"/>
          <p:cNvGrpSpPr>
            <a:grpSpLocks/>
          </p:cNvGrpSpPr>
          <p:nvPr/>
        </p:nvGrpSpPr>
        <p:grpSpPr bwMode="auto">
          <a:xfrm>
            <a:off x="4511279" y="2211196"/>
            <a:ext cx="988219" cy="859545"/>
            <a:chOff x="5803300" y="1948400"/>
            <a:chExt cx="2164994" cy="1905223"/>
          </a:xfrm>
        </p:grpSpPr>
        <p:sp>
          <p:nvSpPr>
            <p:cNvPr id="83" name="Freeform 5"/>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84" name="Freeform 5"/>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cap="flat">
              <a:noFill/>
              <a:prstDash val="solid"/>
              <a:miter lim="800000"/>
              <a:headEnd/>
              <a:tailEnd/>
            </a:ln>
          </p:spPr>
          <p:txBody>
            <a:bodyPr/>
            <a:lstStyle/>
            <a:p>
              <a:pPr defTabSz="909361">
                <a:defRPr/>
              </a:pPr>
              <a:endParaRPr lang="zh-CN" altLang="en-US" sz="1787">
                <a:solidFill>
                  <a:srgbClr val="1C1C1C"/>
                </a:solidFill>
                <a:latin typeface="Arial"/>
                <a:ea typeface="微软雅黑"/>
              </a:endParaRPr>
            </a:p>
          </p:txBody>
        </p:sp>
        <p:grpSp>
          <p:nvGrpSpPr>
            <p:cNvPr id="14370" name="组合 84"/>
            <p:cNvGrpSpPr>
              <a:grpSpLocks/>
            </p:cNvGrpSpPr>
            <p:nvPr/>
          </p:nvGrpSpPr>
          <p:grpSpPr bwMode="auto">
            <a:xfrm>
              <a:off x="6481655" y="2517630"/>
              <a:ext cx="1339125" cy="1206045"/>
              <a:chOff x="952501" y="6013451"/>
              <a:chExt cx="511175" cy="460375"/>
            </a:xfrm>
          </p:grpSpPr>
          <p:sp>
            <p:nvSpPr>
              <p:cNvPr id="86"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14374"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4375"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3" name="组合 2"/>
          <p:cNvGrpSpPr/>
          <p:nvPr/>
        </p:nvGrpSpPr>
        <p:grpSpPr>
          <a:xfrm>
            <a:off x="4511108" y="3106403"/>
            <a:ext cx="988314" cy="858937"/>
            <a:chOff x="4796185" y="3903397"/>
            <a:chExt cx="1050770" cy="913217"/>
          </a:xfrm>
        </p:grpSpPr>
        <p:sp>
          <p:nvSpPr>
            <p:cNvPr id="90" name="Freeform 5"/>
            <p:cNvSpPr>
              <a:spLocks/>
            </p:cNvSpPr>
            <p:nvPr/>
          </p:nvSpPr>
          <p:spPr bwMode="auto">
            <a:xfrm>
              <a:off x="4796185" y="3903397"/>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91" name="Freeform 5"/>
            <p:cNvSpPr>
              <a:spLocks/>
            </p:cNvSpPr>
            <p:nvPr/>
          </p:nvSpPr>
          <p:spPr bwMode="auto">
            <a:xfrm>
              <a:off x="4871852" y="3980987"/>
              <a:ext cx="889825" cy="773341"/>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14347" name="组合 91"/>
            <p:cNvGrpSpPr>
              <a:grpSpLocks/>
            </p:cNvGrpSpPr>
            <p:nvPr/>
          </p:nvGrpSpPr>
          <p:grpSpPr bwMode="auto">
            <a:xfrm>
              <a:off x="5135619" y="4178023"/>
              <a:ext cx="644325" cy="573822"/>
              <a:chOff x="5405438" y="6815138"/>
              <a:chExt cx="511175" cy="460375"/>
            </a:xfrm>
          </p:grpSpPr>
          <p:sp>
            <p:nvSpPr>
              <p:cNvPr id="93"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1436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436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sp>
        <p:nvSpPr>
          <p:cNvPr id="104" name="文本框 103"/>
          <p:cNvSpPr txBox="1"/>
          <p:nvPr/>
        </p:nvSpPr>
        <p:spPr>
          <a:xfrm>
            <a:off x="5736432" y="1505688"/>
            <a:ext cx="682896" cy="343950"/>
          </a:xfrm>
          <a:prstGeom prst="rect">
            <a:avLst/>
          </a:prstGeom>
          <a:noFill/>
        </p:spPr>
        <p:txBody>
          <a:bodyPr wrap="none" lIns="68271" tIns="34136" rIns="68271" bIns="34136">
            <a:spAutoFit/>
          </a:bodyPr>
          <a:lstStyle/>
          <a:p>
            <a:pPr defTabSz="909361">
              <a:defRPr/>
            </a:pPr>
            <a:r>
              <a:rPr lang="zh-CN" altLang="en-US" sz="1787" dirty="0">
                <a:solidFill>
                  <a:srgbClr val="1C1C1C">
                    <a:lumMod val="65000"/>
                    <a:lumOff val="35000"/>
                  </a:srgbClr>
                </a:solidFill>
                <a:latin typeface="Impact" panose="020B0806030902050204" pitchFamily="34" charset="0"/>
                <a:ea typeface="宋体" pitchFamily="2" charset="-122"/>
              </a:rPr>
              <a:t>标题</a:t>
            </a:r>
            <a:r>
              <a:rPr lang="en-US" altLang="zh-CN" sz="1787" dirty="0">
                <a:solidFill>
                  <a:srgbClr val="1C1C1C">
                    <a:lumMod val="65000"/>
                    <a:lumOff val="35000"/>
                  </a:srgbClr>
                </a:solidFill>
                <a:latin typeface="Impact" panose="020B0806030902050204" pitchFamily="34" charset="0"/>
                <a:ea typeface="宋体" pitchFamily="2" charset="-122"/>
              </a:rPr>
              <a:t>1</a:t>
            </a:r>
            <a:endParaRPr lang="zh-CN" altLang="en-US" sz="1787" dirty="0">
              <a:solidFill>
                <a:srgbClr val="1C1C1C">
                  <a:lumMod val="65000"/>
                  <a:lumOff val="35000"/>
                </a:srgbClr>
              </a:solidFill>
              <a:latin typeface="Impact" panose="020B0806030902050204" pitchFamily="34" charset="0"/>
              <a:ea typeface="宋体" pitchFamily="2" charset="-122"/>
            </a:endParaRPr>
          </a:p>
        </p:txBody>
      </p:sp>
      <p:sp>
        <p:nvSpPr>
          <p:cNvPr id="105" name="TextBox 49"/>
          <p:cNvSpPr txBox="1"/>
          <p:nvPr/>
        </p:nvSpPr>
        <p:spPr>
          <a:xfrm>
            <a:off x="5736432" y="1791419"/>
            <a:ext cx="3275409" cy="300541"/>
          </a:xfrm>
          <a:prstGeom prst="rect">
            <a:avLst/>
          </a:prstGeom>
          <a:noFill/>
          <a:ln w="3175">
            <a:noFill/>
          </a:ln>
        </p:spPr>
        <p:txBody>
          <a:bodyPr lIns="68271" tIns="34136" rIns="68271" bIns="34136">
            <a:spAutoFit/>
          </a:bodyPr>
          <a:lstStyle/>
          <a:p>
            <a:pPr defTabSz="909361">
              <a:defRPr/>
            </a:pPr>
            <a:r>
              <a:rPr lang="en-US" altLang="zh-CN" sz="150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Click here to add your text.</a:t>
            </a:r>
          </a:p>
        </p:txBody>
      </p:sp>
      <p:sp>
        <p:nvSpPr>
          <p:cNvPr id="106" name="文本框 105"/>
          <p:cNvSpPr txBox="1"/>
          <p:nvPr/>
        </p:nvSpPr>
        <p:spPr>
          <a:xfrm>
            <a:off x="5736432" y="2364058"/>
            <a:ext cx="682896" cy="343950"/>
          </a:xfrm>
          <a:prstGeom prst="rect">
            <a:avLst/>
          </a:prstGeom>
          <a:noFill/>
        </p:spPr>
        <p:txBody>
          <a:bodyPr wrap="none" lIns="68271" tIns="34136" rIns="68271" bIns="34136">
            <a:spAutoFit/>
          </a:bodyPr>
          <a:lstStyle/>
          <a:p>
            <a:pPr defTabSz="909361">
              <a:defRPr/>
            </a:pPr>
            <a:r>
              <a:rPr lang="zh-CN" altLang="en-US" sz="1787" dirty="0">
                <a:solidFill>
                  <a:srgbClr val="1C1C1C">
                    <a:lumMod val="65000"/>
                    <a:lumOff val="35000"/>
                  </a:srgbClr>
                </a:solidFill>
                <a:latin typeface="Impact" panose="020B0806030902050204" pitchFamily="34" charset="0"/>
                <a:ea typeface="宋体" pitchFamily="2" charset="-122"/>
              </a:rPr>
              <a:t>标题</a:t>
            </a:r>
            <a:r>
              <a:rPr lang="en-US" altLang="zh-CN" sz="1787" dirty="0">
                <a:solidFill>
                  <a:srgbClr val="1C1C1C">
                    <a:lumMod val="65000"/>
                    <a:lumOff val="35000"/>
                  </a:srgbClr>
                </a:solidFill>
                <a:latin typeface="Impact" panose="020B0806030902050204" pitchFamily="34" charset="0"/>
                <a:ea typeface="宋体" pitchFamily="2" charset="-122"/>
              </a:rPr>
              <a:t>1</a:t>
            </a:r>
            <a:endParaRPr lang="zh-CN" altLang="en-US" sz="1787" dirty="0">
              <a:solidFill>
                <a:srgbClr val="1C1C1C">
                  <a:lumMod val="65000"/>
                  <a:lumOff val="35000"/>
                </a:srgbClr>
              </a:solidFill>
              <a:latin typeface="Impact" panose="020B0806030902050204" pitchFamily="34" charset="0"/>
              <a:ea typeface="宋体" pitchFamily="2" charset="-122"/>
            </a:endParaRPr>
          </a:p>
        </p:txBody>
      </p:sp>
      <p:sp>
        <p:nvSpPr>
          <p:cNvPr id="107" name="TextBox 49"/>
          <p:cNvSpPr txBox="1"/>
          <p:nvPr/>
        </p:nvSpPr>
        <p:spPr>
          <a:xfrm>
            <a:off x="5736432" y="2649788"/>
            <a:ext cx="3275409" cy="300541"/>
          </a:xfrm>
          <a:prstGeom prst="rect">
            <a:avLst/>
          </a:prstGeom>
          <a:noFill/>
          <a:ln w="3175">
            <a:noFill/>
          </a:ln>
        </p:spPr>
        <p:txBody>
          <a:bodyPr lIns="68271" tIns="34136" rIns="68271" bIns="34136">
            <a:spAutoFit/>
          </a:bodyPr>
          <a:lstStyle/>
          <a:p>
            <a:pPr defTabSz="909361">
              <a:defRPr/>
            </a:pPr>
            <a:r>
              <a:rPr lang="en-US" altLang="zh-CN" sz="150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Click here to add your text.</a:t>
            </a:r>
          </a:p>
        </p:txBody>
      </p:sp>
      <p:sp>
        <p:nvSpPr>
          <p:cNvPr id="108" name="文本框 107"/>
          <p:cNvSpPr txBox="1"/>
          <p:nvPr/>
        </p:nvSpPr>
        <p:spPr>
          <a:xfrm>
            <a:off x="5736432" y="3222428"/>
            <a:ext cx="682896" cy="343950"/>
          </a:xfrm>
          <a:prstGeom prst="rect">
            <a:avLst/>
          </a:prstGeom>
          <a:noFill/>
        </p:spPr>
        <p:txBody>
          <a:bodyPr wrap="none" lIns="68271" tIns="34136" rIns="68271" bIns="34136">
            <a:spAutoFit/>
          </a:bodyPr>
          <a:lstStyle/>
          <a:p>
            <a:pPr defTabSz="909361">
              <a:defRPr/>
            </a:pPr>
            <a:r>
              <a:rPr lang="zh-CN" altLang="en-US" sz="1787" dirty="0">
                <a:solidFill>
                  <a:srgbClr val="1C1C1C">
                    <a:lumMod val="65000"/>
                    <a:lumOff val="35000"/>
                  </a:srgbClr>
                </a:solidFill>
                <a:latin typeface="Impact" panose="020B0806030902050204" pitchFamily="34" charset="0"/>
                <a:ea typeface="宋体" pitchFamily="2" charset="-122"/>
              </a:rPr>
              <a:t>标题</a:t>
            </a:r>
            <a:r>
              <a:rPr lang="en-US" altLang="zh-CN" sz="1787" dirty="0">
                <a:solidFill>
                  <a:srgbClr val="1C1C1C">
                    <a:lumMod val="65000"/>
                    <a:lumOff val="35000"/>
                  </a:srgbClr>
                </a:solidFill>
                <a:latin typeface="Impact" panose="020B0806030902050204" pitchFamily="34" charset="0"/>
                <a:ea typeface="宋体" pitchFamily="2" charset="-122"/>
              </a:rPr>
              <a:t>1</a:t>
            </a:r>
            <a:endParaRPr lang="zh-CN" altLang="en-US" sz="1787" dirty="0">
              <a:solidFill>
                <a:srgbClr val="1C1C1C">
                  <a:lumMod val="65000"/>
                  <a:lumOff val="35000"/>
                </a:srgbClr>
              </a:solidFill>
              <a:latin typeface="Impact" panose="020B0806030902050204" pitchFamily="34" charset="0"/>
              <a:ea typeface="宋体" pitchFamily="2" charset="-122"/>
            </a:endParaRPr>
          </a:p>
        </p:txBody>
      </p:sp>
      <p:sp>
        <p:nvSpPr>
          <p:cNvPr id="109" name="TextBox 49"/>
          <p:cNvSpPr txBox="1"/>
          <p:nvPr/>
        </p:nvSpPr>
        <p:spPr>
          <a:xfrm>
            <a:off x="5736432" y="3506983"/>
            <a:ext cx="3275409" cy="300541"/>
          </a:xfrm>
          <a:prstGeom prst="rect">
            <a:avLst/>
          </a:prstGeom>
          <a:noFill/>
          <a:ln w="3175">
            <a:noFill/>
          </a:ln>
        </p:spPr>
        <p:txBody>
          <a:bodyPr lIns="68271" tIns="34136" rIns="68271" bIns="34136">
            <a:spAutoFit/>
          </a:bodyPr>
          <a:lstStyle/>
          <a:p>
            <a:pPr defTabSz="909361">
              <a:defRPr/>
            </a:pPr>
            <a:r>
              <a:rPr lang="en-US" altLang="zh-CN" sz="150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Click here to add your text.</a:t>
            </a:r>
          </a:p>
        </p:txBody>
      </p:sp>
      <p:grpSp>
        <p:nvGrpSpPr>
          <p:cNvPr id="2" name="组合 1"/>
          <p:cNvGrpSpPr/>
          <p:nvPr/>
        </p:nvGrpSpPr>
        <p:grpSpPr>
          <a:xfrm>
            <a:off x="560786" y="1323431"/>
            <a:ext cx="3163490" cy="2749135"/>
            <a:chOff x="596224" y="2007751"/>
            <a:chExt cx="3363405" cy="2922865"/>
          </a:xfrm>
        </p:grpSpPr>
        <p:grpSp>
          <p:nvGrpSpPr>
            <p:cNvPr id="14338" name="组合 56"/>
            <p:cNvGrpSpPr>
              <a:grpSpLocks/>
            </p:cNvGrpSpPr>
            <p:nvPr/>
          </p:nvGrpSpPr>
          <p:grpSpPr bwMode="auto">
            <a:xfrm>
              <a:off x="596224" y="2007751"/>
              <a:ext cx="3363405" cy="2922865"/>
              <a:chOff x="2408238" y="642938"/>
              <a:chExt cx="6537042" cy="5753101"/>
            </a:xfrm>
          </p:grpSpPr>
          <p:sp>
            <p:nvSpPr>
              <p:cNvPr id="14388" name="任意多边形 57"/>
              <p:cNvSpPr>
                <a:spLocks/>
              </p:cNvSpPr>
              <p:nvPr/>
            </p:nvSpPr>
            <p:spPr bwMode="auto">
              <a:xfrm>
                <a:off x="4849814" y="854077"/>
                <a:ext cx="4095466" cy="5541962"/>
              </a:xfrm>
              <a:custGeom>
                <a:avLst/>
                <a:gdLst>
                  <a:gd name="T0" fmla="*/ 1781131 w 4095466"/>
                  <a:gd name="T1" fmla="*/ 2874962 h 5541962"/>
                  <a:gd name="T2" fmla="*/ 3038475 w 4095466"/>
                  <a:gd name="T3" fmla="*/ 3601170 h 5541962"/>
                  <a:gd name="T4" fmla="*/ 2039211 w 4095466"/>
                  <a:gd name="T5" fmla="*/ 5332112 h 5541962"/>
                  <a:gd name="T6" fmla="*/ 1676882 w 4095466"/>
                  <a:gd name="T7" fmla="*/ 5541962 h 5541962"/>
                  <a:gd name="T8" fmla="*/ 0 w 4095466"/>
                  <a:gd name="T9" fmla="*/ 5541962 h 5541962"/>
                  <a:gd name="T10" fmla="*/ 363600 w 4095466"/>
                  <a:gd name="T11" fmla="*/ 5332112 h 5541962"/>
                  <a:gd name="T12" fmla="*/ 1781131 w 4095466"/>
                  <a:gd name="T13" fmla="*/ 2874962 h 5541962"/>
                  <a:gd name="T14" fmla="*/ 3200230 w 4095466"/>
                  <a:gd name="T15" fmla="*/ 0 h 5541962"/>
                  <a:gd name="T16" fmla="*/ 4038183 w 4095466"/>
                  <a:gd name="T17" fmla="*/ 1451364 h 5541962"/>
                  <a:gd name="T18" fmla="*/ 4038183 w 4095466"/>
                  <a:gd name="T19" fmla="*/ 1869489 h 5541962"/>
                  <a:gd name="T20" fmla="*/ 3038742 w 4095466"/>
                  <a:gd name="T21" fmla="*/ 3600450 h 5541962"/>
                  <a:gd name="T22" fmla="*/ 1781175 w 4095466"/>
                  <a:gd name="T23" fmla="*/ 2874768 h 5541962"/>
                  <a:gd name="T24" fmla="*/ 3200230 w 4095466"/>
                  <a:gd name="T25" fmla="*/ 418125 h 5541962"/>
                  <a:gd name="T26" fmla="*/ 3200230 w 4095466"/>
                  <a:gd name="T27" fmla="*/ 0 h 554196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95466" h="5541962">
                    <a:moveTo>
                      <a:pt x="1781131" y="2874962"/>
                    </a:moveTo>
                    <a:cubicBezTo>
                      <a:pt x="3038475" y="3601170"/>
                      <a:pt x="3038475" y="3601170"/>
                      <a:pt x="3038475" y="3601170"/>
                    </a:cubicBezTo>
                    <a:cubicBezTo>
                      <a:pt x="2039211" y="5332112"/>
                      <a:pt x="2039211" y="5332112"/>
                      <a:pt x="2039211" y="5332112"/>
                    </a:cubicBezTo>
                    <a:cubicBezTo>
                      <a:pt x="1959117" y="5472012"/>
                      <a:pt x="1818000" y="5541962"/>
                      <a:pt x="1676882" y="5541962"/>
                    </a:cubicBezTo>
                    <a:cubicBezTo>
                      <a:pt x="0" y="5541962"/>
                      <a:pt x="0" y="5541962"/>
                      <a:pt x="0" y="5541962"/>
                    </a:cubicBezTo>
                    <a:cubicBezTo>
                      <a:pt x="141117" y="5541962"/>
                      <a:pt x="282235" y="5472012"/>
                      <a:pt x="363600" y="5332112"/>
                    </a:cubicBezTo>
                    <a:cubicBezTo>
                      <a:pt x="1781131" y="2874962"/>
                      <a:pt x="1781131" y="2874962"/>
                      <a:pt x="1781131" y="2874962"/>
                    </a:cubicBezTo>
                    <a:close/>
                    <a:moveTo>
                      <a:pt x="3200230" y="0"/>
                    </a:moveTo>
                    <a:cubicBezTo>
                      <a:pt x="4038183" y="1451364"/>
                      <a:pt x="4038183" y="1451364"/>
                      <a:pt x="4038183" y="1451364"/>
                    </a:cubicBezTo>
                    <a:cubicBezTo>
                      <a:pt x="4109391" y="1573370"/>
                      <a:pt x="4119563" y="1730961"/>
                      <a:pt x="4038183" y="1869489"/>
                    </a:cubicBezTo>
                    <a:cubicBezTo>
                      <a:pt x="3038742" y="3600450"/>
                      <a:pt x="3038742" y="3600450"/>
                      <a:pt x="3038742" y="3600450"/>
                    </a:cubicBezTo>
                    <a:cubicBezTo>
                      <a:pt x="1781175" y="2874768"/>
                      <a:pt x="1781175" y="2874768"/>
                      <a:pt x="1781175" y="2874768"/>
                    </a:cubicBezTo>
                    <a:lnTo>
                      <a:pt x="3200230" y="418125"/>
                    </a:lnTo>
                    <a:cubicBezTo>
                      <a:pt x="3280337" y="279597"/>
                      <a:pt x="3270165" y="122006"/>
                      <a:pt x="3200230" y="0"/>
                    </a:cubicBezTo>
                    <a:close/>
                  </a:path>
                </a:pathLst>
              </a:custGeom>
              <a:solidFill>
                <a:schemeClr val="accent2"/>
              </a:solidFill>
              <a:ln>
                <a:noFill/>
              </a:ln>
              <a:extLst>
                <a:ext uri="{91240B29-F687-4F45-9708-019B960494DF}">
                  <a14:hiddenLine xmlns:a14="http://schemas.microsoft.com/office/drawing/2010/main" w="4763"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4389" name="Freeform 7"/>
              <p:cNvSpPr>
                <a:spLocks/>
              </p:cNvSpPr>
              <p:nvPr/>
            </p:nvSpPr>
            <p:spPr bwMode="auto">
              <a:xfrm>
                <a:off x="2489202" y="642938"/>
                <a:ext cx="6399212" cy="1662113"/>
              </a:xfrm>
              <a:custGeom>
                <a:avLst/>
                <a:gdLst>
                  <a:gd name="T0" fmla="*/ 837886 w 5033"/>
                  <a:gd name="T1" fmla="*/ 209831 h 1307"/>
                  <a:gd name="T2" fmla="*/ 1200250 w 5033"/>
                  <a:gd name="T3" fmla="*/ 0 h 1307"/>
                  <a:gd name="T4" fmla="*/ 5197692 w 5033"/>
                  <a:gd name="T5" fmla="*/ 0 h 1307"/>
                  <a:gd name="T6" fmla="*/ 5561327 w 5033"/>
                  <a:gd name="T7" fmla="*/ 209831 h 1307"/>
                  <a:gd name="T8" fmla="*/ 6399213 w 5033"/>
                  <a:gd name="T9" fmla="*/ 1662113 h 1307"/>
                  <a:gd name="T10" fmla="*/ 6036849 w 5033"/>
                  <a:gd name="T11" fmla="*/ 1452282 h 1307"/>
                  <a:gd name="T12" fmla="*/ 362364 w 5033"/>
                  <a:gd name="T13" fmla="*/ 1452282 h 1307"/>
                  <a:gd name="T14" fmla="*/ 0 w 5033"/>
                  <a:gd name="T15" fmla="*/ 1662113 h 1307"/>
                  <a:gd name="T16" fmla="*/ 837886 w 5033"/>
                  <a:gd name="T17" fmla="*/ 209831 h 13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33" h="1307">
                    <a:moveTo>
                      <a:pt x="659" y="165"/>
                    </a:moveTo>
                    <a:cubicBezTo>
                      <a:pt x="714" y="69"/>
                      <a:pt x="818" y="0"/>
                      <a:pt x="944" y="0"/>
                    </a:cubicBezTo>
                    <a:cubicBezTo>
                      <a:pt x="4088" y="0"/>
                      <a:pt x="4088" y="0"/>
                      <a:pt x="4088" y="0"/>
                    </a:cubicBezTo>
                    <a:cubicBezTo>
                      <a:pt x="4215" y="0"/>
                      <a:pt x="4318" y="69"/>
                      <a:pt x="4374" y="165"/>
                    </a:cubicBezTo>
                    <a:cubicBezTo>
                      <a:pt x="5033" y="1307"/>
                      <a:pt x="5033" y="1307"/>
                      <a:pt x="5033" y="1307"/>
                    </a:cubicBezTo>
                    <a:cubicBezTo>
                      <a:pt x="4978" y="1211"/>
                      <a:pt x="4874" y="1142"/>
                      <a:pt x="4748" y="1142"/>
                    </a:cubicBezTo>
                    <a:cubicBezTo>
                      <a:pt x="285" y="1142"/>
                      <a:pt x="285" y="1142"/>
                      <a:pt x="285" y="1142"/>
                    </a:cubicBezTo>
                    <a:cubicBezTo>
                      <a:pt x="158" y="1142"/>
                      <a:pt x="55" y="1211"/>
                      <a:pt x="0" y="1307"/>
                    </a:cubicBezTo>
                    <a:lnTo>
                      <a:pt x="659" y="165"/>
                    </a:lnTo>
                    <a:close/>
                  </a:path>
                </a:pathLst>
              </a:custGeom>
              <a:solidFill>
                <a:schemeClr val="accent1"/>
              </a:solidFill>
              <a:ln>
                <a:noFill/>
              </a:ln>
              <a:extLst>
                <a:ext uri="{91240B29-F687-4F45-9708-019B960494DF}">
                  <a14:hiddenLine xmlns:a14="http://schemas.microsoft.com/office/drawing/2010/main" w="4763"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4390" name="Freeform 9"/>
              <p:cNvSpPr>
                <a:spLocks/>
              </p:cNvSpPr>
              <p:nvPr/>
            </p:nvSpPr>
            <p:spPr bwMode="auto">
              <a:xfrm>
                <a:off x="2408238" y="854076"/>
                <a:ext cx="4117975" cy="5541963"/>
              </a:xfrm>
              <a:custGeom>
                <a:avLst/>
                <a:gdLst>
                  <a:gd name="T0" fmla="*/ 81343 w 3240"/>
                  <a:gd name="T1" fmla="*/ 1451921 h 4359"/>
                  <a:gd name="T2" fmla="*/ 918918 w 3240"/>
                  <a:gd name="T3" fmla="*/ 0 h 4359"/>
                  <a:gd name="T4" fmla="*/ 918918 w 3240"/>
                  <a:gd name="T5" fmla="*/ 418285 h 4359"/>
                  <a:gd name="T6" fmla="*/ 3754475 w 3240"/>
                  <a:gd name="T7" fmla="*/ 5332185 h 4359"/>
                  <a:gd name="T8" fmla="*/ 4117975 w 3240"/>
                  <a:gd name="T9" fmla="*/ 5541963 h 4359"/>
                  <a:gd name="T10" fmla="*/ 2441552 w 3240"/>
                  <a:gd name="T11" fmla="*/ 5541963 h 4359"/>
                  <a:gd name="T12" fmla="*/ 2078052 w 3240"/>
                  <a:gd name="T13" fmla="*/ 5332185 h 4359"/>
                  <a:gd name="T14" fmla="*/ 81343 w 3240"/>
                  <a:gd name="T15" fmla="*/ 1870206 h 4359"/>
                  <a:gd name="T16" fmla="*/ 81343 w 3240"/>
                  <a:gd name="T17" fmla="*/ 1451921 h 43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40" h="4359">
                    <a:moveTo>
                      <a:pt x="64" y="1142"/>
                    </a:moveTo>
                    <a:cubicBezTo>
                      <a:pt x="723" y="0"/>
                      <a:pt x="723" y="0"/>
                      <a:pt x="723" y="0"/>
                    </a:cubicBezTo>
                    <a:cubicBezTo>
                      <a:pt x="667" y="96"/>
                      <a:pt x="660" y="220"/>
                      <a:pt x="723" y="329"/>
                    </a:cubicBezTo>
                    <a:cubicBezTo>
                      <a:pt x="2954" y="4194"/>
                      <a:pt x="2954" y="4194"/>
                      <a:pt x="2954" y="4194"/>
                    </a:cubicBezTo>
                    <a:cubicBezTo>
                      <a:pt x="3018" y="4304"/>
                      <a:pt x="3129" y="4359"/>
                      <a:pt x="3240" y="4359"/>
                    </a:cubicBezTo>
                    <a:cubicBezTo>
                      <a:pt x="1921" y="4359"/>
                      <a:pt x="1921" y="4359"/>
                      <a:pt x="1921" y="4359"/>
                    </a:cubicBezTo>
                    <a:cubicBezTo>
                      <a:pt x="1810" y="4359"/>
                      <a:pt x="1699" y="4304"/>
                      <a:pt x="1635" y="4194"/>
                    </a:cubicBezTo>
                    <a:cubicBezTo>
                      <a:pt x="64" y="1471"/>
                      <a:pt x="64" y="1471"/>
                      <a:pt x="64" y="1471"/>
                    </a:cubicBezTo>
                    <a:cubicBezTo>
                      <a:pt x="0" y="1362"/>
                      <a:pt x="8" y="1238"/>
                      <a:pt x="64" y="1142"/>
                    </a:cubicBezTo>
                    <a:close/>
                  </a:path>
                </a:pathLst>
              </a:custGeom>
              <a:solidFill>
                <a:schemeClr val="accent3"/>
              </a:solidFill>
              <a:ln>
                <a:noFill/>
              </a:ln>
              <a:extLst>
                <a:ext uri="{91240B29-F687-4F45-9708-019B960494DF}">
                  <a14:hiddenLine xmlns:a14="http://schemas.microsoft.com/office/drawing/2010/main" w="4763"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4391" name="Freeform 11"/>
              <p:cNvSpPr>
                <a:spLocks/>
              </p:cNvSpPr>
              <p:nvPr/>
            </p:nvSpPr>
            <p:spPr bwMode="auto">
              <a:xfrm>
                <a:off x="4849813" y="3729039"/>
                <a:ext cx="3038475" cy="2667000"/>
              </a:xfrm>
              <a:custGeom>
                <a:avLst/>
                <a:gdLst>
                  <a:gd name="T0" fmla="*/ 363600 w 2390"/>
                  <a:gd name="T1" fmla="*/ 2457150 h 2097"/>
                  <a:gd name="T2" fmla="*/ 1781131 w 2390"/>
                  <a:gd name="T3" fmla="*/ 0 h 2097"/>
                  <a:gd name="T4" fmla="*/ 3038475 w 2390"/>
                  <a:gd name="T5" fmla="*/ 726207 h 2097"/>
                  <a:gd name="T6" fmla="*/ 2039211 w 2390"/>
                  <a:gd name="T7" fmla="*/ 2457150 h 2097"/>
                  <a:gd name="T8" fmla="*/ 1676882 w 2390"/>
                  <a:gd name="T9" fmla="*/ 2667000 h 2097"/>
                  <a:gd name="T10" fmla="*/ 0 w 2390"/>
                  <a:gd name="T11" fmla="*/ 2667000 h 2097"/>
                  <a:gd name="T12" fmla="*/ 363600 w 2390"/>
                  <a:gd name="T13" fmla="*/ 2457150 h 20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90" h="2097">
                    <a:moveTo>
                      <a:pt x="286" y="1932"/>
                    </a:moveTo>
                    <a:cubicBezTo>
                      <a:pt x="1401" y="0"/>
                      <a:pt x="1401" y="0"/>
                      <a:pt x="1401" y="0"/>
                    </a:cubicBezTo>
                    <a:cubicBezTo>
                      <a:pt x="2390" y="571"/>
                      <a:pt x="2390" y="571"/>
                      <a:pt x="2390" y="571"/>
                    </a:cubicBezTo>
                    <a:cubicBezTo>
                      <a:pt x="1604" y="1932"/>
                      <a:pt x="1604" y="1932"/>
                      <a:pt x="1604" y="1932"/>
                    </a:cubicBezTo>
                    <a:cubicBezTo>
                      <a:pt x="1541" y="2042"/>
                      <a:pt x="1430" y="2097"/>
                      <a:pt x="1319" y="2097"/>
                    </a:cubicBezTo>
                    <a:cubicBezTo>
                      <a:pt x="0" y="2097"/>
                      <a:pt x="0" y="2097"/>
                      <a:pt x="0" y="2097"/>
                    </a:cubicBezTo>
                    <a:cubicBezTo>
                      <a:pt x="111" y="2097"/>
                      <a:pt x="222" y="2042"/>
                      <a:pt x="286" y="1932"/>
                    </a:cubicBezTo>
                    <a:close/>
                  </a:path>
                </a:pathLst>
              </a:custGeom>
              <a:solidFill>
                <a:schemeClr val="accent2"/>
              </a:solidFill>
              <a:ln>
                <a:noFill/>
              </a:ln>
              <a:extLst>
                <a:ext uri="{91240B29-F687-4F45-9708-019B960494DF}">
                  <a14:hiddenLine xmlns:a14="http://schemas.microsoft.com/office/drawing/2010/main" w="4763"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sp>
          <p:nvSpPr>
            <p:cNvPr id="14354" name="Freeform 43"/>
            <p:cNvSpPr>
              <a:spLocks noEditPoints="1"/>
            </p:cNvSpPr>
            <p:nvPr/>
          </p:nvSpPr>
          <p:spPr bwMode="auto">
            <a:xfrm>
              <a:off x="1151938" y="3424178"/>
              <a:ext cx="406343" cy="360045"/>
            </a:xfrm>
            <a:custGeom>
              <a:avLst/>
              <a:gdLst>
                <a:gd name="T0" fmla="*/ 355833 w 116"/>
                <a:gd name="T1" fmla="*/ 307731 h 104"/>
                <a:gd name="T2" fmla="*/ 285545 w 116"/>
                <a:gd name="T3" fmla="*/ 364881 h 104"/>
                <a:gd name="T4" fmla="*/ 487623 w 116"/>
                <a:gd name="T5" fmla="*/ 457200 h 104"/>
                <a:gd name="T6" fmla="*/ 509588 w 116"/>
                <a:gd name="T7" fmla="*/ 373673 h 104"/>
                <a:gd name="T8" fmla="*/ 355833 w 116"/>
                <a:gd name="T9" fmla="*/ 307731 h 104"/>
                <a:gd name="T10" fmla="*/ 487623 w 116"/>
                <a:gd name="T11" fmla="*/ 8792 h 104"/>
                <a:gd name="T12" fmla="*/ 285545 w 116"/>
                <a:gd name="T13" fmla="*/ 105508 h 104"/>
                <a:gd name="T14" fmla="*/ 338261 w 116"/>
                <a:gd name="T15" fmla="*/ 140677 h 104"/>
                <a:gd name="T16" fmla="*/ 0 w 116"/>
                <a:gd name="T17" fmla="*/ 364881 h 104"/>
                <a:gd name="T18" fmla="*/ 13179 w 116"/>
                <a:gd name="T19" fmla="*/ 448408 h 104"/>
                <a:gd name="T20" fmla="*/ 408549 w 116"/>
                <a:gd name="T21" fmla="*/ 193431 h 104"/>
                <a:gd name="T22" fmla="*/ 465658 w 116"/>
                <a:gd name="T23" fmla="*/ 228600 h 104"/>
                <a:gd name="T24" fmla="*/ 487623 w 116"/>
                <a:gd name="T25" fmla="*/ 8792 h 104"/>
                <a:gd name="T26" fmla="*/ 30751 w 116"/>
                <a:gd name="T27" fmla="*/ 0 h 104"/>
                <a:gd name="T28" fmla="*/ 48323 w 116"/>
                <a:gd name="T29" fmla="*/ 224204 h 104"/>
                <a:gd name="T30" fmla="*/ 105432 w 116"/>
                <a:gd name="T31" fmla="*/ 184638 h 104"/>
                <a:gd name="T32" fmla="*/ 158148 w 116"/>
                <a:gd name="T33" fmla="*/ 254977 h 104"/>
                <a:gd name="T34" fmla="*/ 228436 w 116"/>
                <a:gd name="T35" fmla="*/ 206619 h 104"/>
                <a:gd name="T36" fmla="*/ 175720 w 116"/>
                <a:gd name="T37" fmla="*/ 140677 h 104"/>
                <a:gd name="T38" fmla="*/ 232829 w 116"/>
                <a:gd name="T39" fmla="*/ 105508 h 104"/>
                <a:gd name="T40" fmla="*/ 30751 w 116"/>
                <a:gd name="T41" fmla="*/ 0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6" h="104">
                  <a:moveTo>
                    <a:pt x="81" y="70"/>
                  </a:moveTo>
                  <a:cubicBezTo>
                    <a:pt x="76" y="75"/>
                    <a:pt x="70" y="79"/>
                    <a:pt x="65" y="83"/>
                  </a:cubicBezTo>
                  <a:cubicBezTo>
                    <a:pt x="88" y="99"/>
                    <a:pt x="110" y="104"/>
                    <a:pt x="111" y="104"/>
                  </a:cubicBezTo>
                  <a:cubicBezTo>
                    <a:pt x="116" y="85"/>
                    <a:pt x="116" y="85"/>
                    <a:pt x="116" y="85"/>
                  </a:cubicBezTo>
                  <a:cubicBezTo>
                    <a:pt x="115" y="85"/>
                    <a:pt x="100" y="81"/>
                    <a:pt x="81" y="70"/>
                  </a:cubicBezTo>
                  <a:moveTo>
                    <a:pt x="111" y="2"/>
                  </a:moveTo>
                  <a:cubicBezTo>
                    <a:pt x="65" y="24"/>
                    <a:pt x="65" y="24"/>
                    <a:pt x="65" y="24"/>
                  </a:cubicBezTo>
                  <a:cubicBezTo>
                    <a:pt x="77" y="32"/>
                    <a:pt x="77" y="32"/>
                    <a:pt x="77" y="32"/>
                  </a:cubicBezTo>
                  <a:cubicBezTo>
                    <a:pt x="49" y="72"/>
                    <a:pt x="0" y="83"/>
                    <a:pt x="0" y="83"/>
                  </a:cubicBezTo>
                  <a:cubicBezTo>
                    <a:pt x="3" y="102"/>
                    <a:pt x="3" y="102"/>
                    <a:pt x="3" y="102"/>
                  </a:cubicBezTo>
                  <a:cubicBezTo>
                    <a:pt x="6" y="102"/>
                    <a:pt x="60" y="90"/>
                    <a:pt x="93" y="44"/>
                  </a:cubicBezTo>
                  <a:cubicBezTo>
                    <a:pt x="106" y="52"/>
                    <a:pt x="106" y="52"/>
                    <a:pt x="106" y="52"/>
                  </a:cubicBezTo>
                  <a:cubicBezTo>
                    <a:pt x="111" y="2"/>
                    <a:pt x="111" y="2"/>
                    <a:pt x="111" y="2"/>
                  </a:cubicBezTo>
                  <a:moveTo>
                    <a:pt x="7" y="0"/>
                  </a:moveTo>
                  <a:cubicBezTo>
                    <a:pt x="11" y="51"/>
                    <a:pt x="11" y="51"/>
                    <a:pt x="11" y="51"/>
                  </a:cubicBezTo>
                  <a:cubicBezTo>
                    <a:pt x="24" y="42"/>
                    <a:pt x="24" y="42"/>
                    <a:pt x="24" y="42"/>
                  </a:cubicBezTo>
                  <a:cubicBezTo>
                    <a:pt x="28" y="48"/>
                    <a:pt x="32" y="54"/>
                    <a:pt x="36" y="58"/>
                  </a:cubicBezTo>
                  <a:cubicBezTo>
                    <a:pt x="41" y="55"/>
                    <a:pt x="47" y="51"/>
                    <a:pt x="52" y="47"/>
                  </a:cubicBezTo>
                  <a:cubicBezTo>
                    <a:pt x="48" y="42"/>
                    <a:pt x="44" y="37"/>
                    <a:pt x="40" y="32"/>
                  </a:cubicBezTo>
                  <a:cubicBezTo>
                    <a:pt x="53" y="24"/>
                    <a:pt x="53" y="24"/>
                    <a:pt x="53" y="24"/>
                  </a:cubicBezTo>
                  <a:cubicBezTo>
                    <a:pt x="7" y="0"/>
                    <a:pt x="7" y="0"/>
                    <a:pt x="7"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4355" name="Freeform 45"/>
            <p:cNvSpPr>
              <a:spLocks noEditPoints="1"/>
            </p:cNvSpPr>
            <p:nvPr/>
          </p:nvSpPr>
          <p:spPr bwMode="auto">
            <a:xfrm>
              <a:off x="1959561" y="2184023"/>
              <a:ext cx="767115" cy="388798"/>
            </a:xfrm>
            <a:custGeom>
              <a:avLst/>
              <a:gdLst>
                <a:gd name="T0" fmla="*/ 127391 w 219"/>
                <a:gd name="T1" fmla="*/ 189551 h 112"/>
                <a:gd name="T2" fmla="*/ 83463 w 219"/>
                <a:gd name="T3" fmla="*/ 238040 h 112"/>
                <a:gd name="T4" fmla="*/ 101035 w 219"/>
                <a:gd name="T5" fmla="*/ 273305 h 112"/>
                <a:gd name="T6" fmla="*/ 17571 w 219"/>
                <a:gd name="T7" fmla="*/ 401142 h 112"/>
                <a:gd name="T8" fmla="*/ 26357 w 219"/>
                <a:gd name="T9" fmla="*/ 405550 h 112"/>
                <a:gd name="T10" fmla="*/ 79071 w 219"/>
                <a:gd name="T11" fmla="*/ 357060 h 112"/>
                <a:gd name="T12" fmla="*/ 52714 w 219"/>
                <a:gd name="T13" fmla="*/ 493713 h 112"/>
                <a:gd name="T14" fmla="*/ 96642 w 219"/>
                <a:gd name="T15" fmla="*/ 493713 h 112"/>
                <a:gd name="T16" fmla="*/ 127391 w 219"/>
                <a:gd name="T17" fmla="*/ 436407 h 112"/>
                <a:gd name="T18" fmla="*/ 158141 w 219"/>
                <a:gd name="T19" fmla="*/ 493713 h 112"/>
                <a:gd name="T20" fmla="*/ 202069 w 219"/>
                <a:gd name="T21" fmla="*/ 493713 h 112"/>
                <a:gd name="T22" fmla="*/ 180105 w 219"/>
                <a:gd name="T23" fmla="*/ 357060 h 112"/>
                <a:gd name="T24" fmla="*/ 228426 w 219"/>
                <a:gd name="T25" fmla="*/ 405550 h 112"/>
                <a:gd name="T26" fmla="*/ 241604 w 219"/>
                <a:gd name="T27" fmla="*/ 401142 h 112"/>
                <a:gd name="T28" fmla="*/ 158141 w 219"/>
                <a:gd name="T29" fmla="*/ 273305 h 112"/>
                <a:gd name="T30" fmla="*/ 175712 w 219"/>
                <a:gd name="T31" fmla="*/ 238040 h 112"/>
                <a:gd name="T32" fmla="*/ 127391 w 219"/>
                <a:gd name="T33" fmla="*/ 189551 h 112"/>
                <a:gd name="T34" fmla="*/ 830241 w 219"/>
                <a:gd name="T35" fmla="*/ 189551 h 112"/>
                <a:gd name="T36" fmla="*/ 786313 w 219"/>
                <a:gd name="T37" fmla="*/ 238040 h 112"/>
                <a:gd name="T38" fmla="*/ 803884 w 219"/>
                <a:gd name="T39" fmla="*/ 273305 h 112"/>
                <a:gd name="T40" fmla="*/ 720421 w 219"/>
                <a:gd name="T41" fmla="*/ 401142 h 112"/>
                <a:gd name="T42" fmla="*/ 729206 w 219"/>
                <a:gd name="T43" fmla="*/ 405550 h 112"/>
                <a:gd name="T44" fmla="*/ 781920 w 219"/>
                <a:gd name="T45" fmla="*/ 357060 h 112"/>
                <a:gd name="T46" fmla="*/ 755563 w 219"/>
                <a:gd name="T47" fmla="*/ 493713 h 112"/>
                <a:gd name="T48" fmla="*/ 799491 w 219"/>
                <a:gd name="T49" fmla="*/ 493713 h 112"/>
                <a:gd name="T50" fmla="*/ 830241 w 219"/>
                <a:gd name="T51" fmla="*/ 436407 h 112"/>
                <a:gd name="T52" fmla="*/ 865383 w 219"/>
                <a:gd name="T53" fmla="*/ 493713 h 112"/>
                <a:gd name="T54" fmla="*/ 904918 w 219"/>
                <a:gd name="T55" fmla="*/ 493713 h 112"/>
                <a:gd name="T56" fmla="*/ 882954 w 219"/>
                <a:gd name="T57" fmla="*/ 357060 h 112"/>
                <a:gd name="T58" fmla="*/ 935668 w 219"/>
                <a:gd name="T59" fmla="*/ 405550 h 112"/>
                <a:gd name="T60" fmla="*/ 944454 w 219"/>
                <a:gd name="T61" fmla="*/ 401142 h 112"/>
                <a:gd name="T62" fmla="*/ 860990 w 219"/>
                <a:gd name="T63" fmla="*/ 273305 h 112"/>
                <a:gd name="T64" fmla="*/ 878562 w 219"/>
                <a:gd name="T65" fmla="*/ 238040 h 112"/>
                <a:gd name="T66" fmla="*/ 830241 w 219"/>
                <a:gd name="T67" fmla="*/ 189551 h 112"/>
                <a:gd name="T68" fmla="*/ 487602 w 219"/>
                <a:gd name="T69" fmla="*/ 0 h 112"/>
                <a:gd name="T70" fmla="*/ 412924 w 219"/>
                <a:gd name="T71" fmla="*/ 74939 h 112"/>
                <a:gd name="T72" fmla="*/ 439281 w 219"/>
                <a:gd name="T73" fmla="*/ 136653 h 112"/>
                <a:gd name="T74" fmla="*/ 307497 w 219"/>
                <a:gd name="T75" fmla="*/ 343836 h 112"/>
                <a:gd name="T76" fmla="*/ 320675 w 219"/>
                <a:gd name="T77" fmla="*/ 352652 h 112"/>
                <a:gd name="T78" fmla="*/ 404138 w 219"/>
                <a:gd name="T79" fmla="*/ 273305 h 112"/>
                <a:gd name="T80" fmla="*/ 368996 w 219"/>
                <a:gd name="T81" fmla="*/ 493713 h 112"/>
                <a:gd name="T82" fmla="*/ 434888 w 219"/>
                <a:gd name="T83" fmla="*/ 493713 h 112"/>
                <a:gd name="T84" fmla="*/ 487602 w 219"/>
                <a:gd name="T85" fmla="*/ 401142 h 112"/>
                <a:gd name="T86" fmla="*/ 540315 w 219"/>
                <a:gd name="T87" fmla="*/ 493713 h 112"/>
                <a:gd name="T88" fmla="*/ 610600 w 219"/>
                <a:gd name="T89" fmla="*/ 493713 h 112"/>
                <a:gd name="T90" fmla="*/ 571065 w 219"/>
                <a:gd name="T91" fmla="*/ 273305 h 112"/>
                <a:gd name="T92" fmla="*/ 654528 w 219"/>
                <a:gd name="T93" fmla="*/ 352652 h 112"/>
                <a:gd name="T94" fmla="*/ 672100 w 219"/>
                <a:gd name="T95" fmla="*/ 343836 h 112"/>
                <a:gd name="T96" fmla="*/ 535923 w 219"/>
                <a:gd name="T97" fmla="*/ 136653 h 112"/>
                <a:gd name="T98" fmla="*/ 562279 w 219"/>
                <a:gd name="T99" fmla="*/ 74939 h 112"/>
                <a:gd name="T100" fmla="*/ 487602 w 219"/>
                <a:gd name="T101" fmla="*/ 0 h 11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9" h="112">
                  <a:moveTo>
                    <a:pt x="29" y="43"/>
                  </a:moveTo>
                  <a:cubicBezTo>
                    <a:pt x="23" y="43"/>
                    <a:pt x="19" y="48"/>
                    <a:pt x="19" y="54"/>
                  </a:cubicBezTo>
                  <a:cubicBezTo>
                    <a:pt x="19" y="57"/>
                    <a:pt x="20" y="60"/>
                    <a:pt x="23" y="62"/>
                  </a:cubicBezTo>
                  <a:cubicBezTo>
                    <a:pt x="12" y="66"/>
                    <a:pt x="0" y="87"/>
                    <a:pt x="4" y="91"/>
                  </a:cubicBezTo>
                  <a:cubicBezTo>
                    <a:pt x="4" y="92"/>
                    <a:pt x="5" y="92"/>
                    <a:pt x="6" y="92"/>
                  </a:cubicBezTo>
                  <a:cubicBezTo>
                    <a:pt x="9" y="92"/>
                    <a:pt x="14" y="87"/>
                    <a:pt x="18" y="81"/>
                  </a:cubicBezTo>
                  <a:cubicBezTo>
                    <a:pt x="15" y="91"/>
                    <a:pt x="13" y="102"/>
                    <a:pt x="12" y="112"/>
                  </a:cubicBezTo>
                  <a:cubicBezTo>
                    <a:pt x="22" y="112"/>
                    <a:pt x="22" y="112"/>
                    <a:pt x="22" y="112"/>
                  </a:cubicBezTo>
                  <a:cubicBezTo>
                    <a:pt x="22" y="106"/>
                    <a:pt x="25" y="99"/>
                    <a:pt x="29" y="99"/>
                  </a:cubicBezTo>
                  <a:cubicBezTo>
                    <a:pt x="33" y="99"/>
                    <a:pt x="36" y="106"/>
                    <a:pt x="36" y="112"/>
                  </a:cubicBezTo>
                  <a:cubicBezTo>
                    <a:pt x="46" y="112"/>
                    <a:pt x="46" y="112"/>
                    <a:pt x="46" y="112"/>
                  </a:cubicBezTo>
                  <a:cubicBezTo>
                    <a:pt x="45" y="102"/>
                    <a:pt x="43" y="91"/>
                    <a:pt x="41" y="81"/>
                  </a:cubicBezTo>
                  <a:cubicBezTo>
                    <a:pt x="44" y="87"/>
                    <a:pt x="49" y="92"/>
                    <a:pt x="52" y="92"/>
                  </a:cubicBezTo>
                  <a:cubicBezTo>
                    <a:pt x="53" y="92"/>
                    <a:pt x="54" y="92"/>
                    <a:pt x="55" y="91"/>
                  </a:cubicBezTo>
                  <a:cubicBezTo>
                    <a:pt x="59" y="87"/>
                    <a:pt x="47" y="66"/>
                    <a:pt x="36" y="62"/>
                  </a:cubicBezTo>
                  <a:cubicBezTo>
                    <a:pt x="38" y="60"/>
                    <a:pt x="40" y="57"/>
                    <a:pt x="40" y="54"/>
                  </a:cubicBezTo>
                  <a:cubicBezTo>
                    <a:pt x="40" y="48"/>
                    <a:pt x="35" y="43"/>
                    <a:pt x="29" y="43"/>
                  </a:cubicBezTo>
                  <a:moveTo>
                    <a:pt x="189" y="43"/>
                  </a:moveTo>
                  <a:cubicBezTo>
                    <a:pt x="184" y="43"/>
                    <a:pt x="179" y="48"/>
                    <a:pt x="179" y="54"/>
                  </a:cubicBezTo>
                  <a:cubicBezTo>
                    <a:pt x="179" y="57"/>
                    <a:pt x="180" y="60"/>
                    <a:pt x="183" y="62"/>
                  </a:cubicBezTo>
                  <a:cubicBezTo>
                    <a:pt x="172" y="66"/>
                    <a:pt x="160" y="87"/>
                    <a:pt x="164" y="91"/>
                  </a:cubicBezTo>
                  <a:cubicBezTo>
                    <a:pt x="165" y="92"/>
                    <a:pt x="165" y="92"/>
                    <a:pt x="166" y="92"/>
                  </a:cubicBezTo>
                  <a:cubicBezTo>
                    <a:pt x="170" y="92"/>
                    <a:pt x="174" y="87"/>
                    <a:pt x="178" y="81"/>
                  </a:cubicBezTo>
                  <a:cubicBezTo>
                    <a:pt x="175" y="91"/>
                    <a:pt x="173" y="102"/>
                    <a:pt x="172" y="112"/>
                  </a:cubicBezTo>
                  <a:cubicBezTo>
                    <a:pt x="182" y="112"/>
                    <a:pt x="182" y="112"/>
                    <a:pt x="182" y="112"/>
                  </a:cubicBezTo>
                  <a:cubicBezTo>
                    <a:pt x="182" y="106"/>
                    <a:pt x="186" y="99"/>
                    <a:pt x="189" y="99"/>
                  </a:cubicBezTo>
                  <a:cubicBezTo>
                    <a:pt x="193" y="99"/>
                    <a:pt x="196" y="106"/>
                    <a:pt x="197" y="112"/>
                  </a:cubicBezTo>
                  <a:cubicBezTo>
                    <a:pt x="206" y="112"/>
                    <a:pt x="206" y="112"/>
                    <a:pt x="206" y="112"/>
                  </a:cubicBezTo>
                  <a:cubicBezTo>
                    <a:pt x="205" y="102"/>
                    <a:pt x="203" y="91"/>
                    <a:pt x="201" y="81"/>
                  </a:cubicBezTo>
                  <a:cubicBezTo>
                    <a:pt x="205" y="87"/>
                    <a:pt x="209" y="92"/>
                    <a:pt x="213" y="92"/>
                  </a:cubicBezTo>
                  <a:cubicBezTo>
                    <a:pt x="213" y="92"/>
                    <a:pt x="214" y="92"/>
                    <a:pt x="215" y="91"/>
                  </a:cubicBezTo>
                  <a:cubicBezTo>
                    <a:pt x="219" y="87"/>
                    <a:pt x="207" y="66"/>
                    <a:pt x="196" y="62"/>
                  </a:cubicBezTo>
                  <a:cubicBezTo>
                    <a:pt x="198" y="60"/>
                    <a:pt x="200" y="57"/>
                    <a:pt x="200" y="54"/>
                  </a:cubicBezTo>
                  <a:cubicBezTo>
                    <a:pt x="200" y="48"/>
                    <a:pt x="195" y="43"/>
                    <a:pt x="189" y="43"/>
                  </a:cubicBezTo>
                  <a:moveTo>
                    <a:pt x="111" y="0"/>
                  </a:moveTo>
                  <a:cubicBezTo>
                    <a:pt x="102" y="0"/>
                    <a:pt x="94" y="8"/>
                    <a:pt x="94" y="17"/>
                  </a:cubicBezTo>
                  <a:cubicBezTo>
                    <a:pt x="94" y="23"/>
                    <a:pt x="96" y="28"/>
                    <a:pt x="100" y="31"/>
                  </a:cubicBezTo>
                  <a:cubicBezTo>
                    <a:pt x="83" y="37"/>
                    <a:pt x="63" y="72"/>
                    <a:pt x="70" y="78"/>
                  </a:cubicBezTo>
                  <a:cubicBezTo>
                    <a:pt x="71" y="79"/>
                    <a:pt x="72" y="80"/>
                    <a:pt x="73" y="80"/>
                  </a:cubicBezTo>
                  <a:cubicBezTo>
                    <a:pt x="79" y="80"/>
                    <a:pt x="86" y="71"/>
                    <a:pt x="92" y="62"/>
                  </a:cubicBezTo>
                  <a:cubicBezTo>
                    <a:pt x="88" y="78"/>
                    <a:pt x="85" y="96"/>
                    <a:pt x="84" y="112"/>
                  </a:cubicBezTo>
                  <a:cubicBezTo>
                    <a:pt x="99" y="112"/>
                    <a:pt x="99" y="112"/>
                    <a:pt x="99" y="112"/>
                  </a:cubicBezTo>
                  <a:cubicBezTo>
                    <a:pt x="100" y="103"/>
                    <a:pt x="105" y="91"/>
                    <a:pt x="111" y="91"/>
                  </a:cubicBezTo>
                  <a:cubicBezTo>
                    <a:pt x="117" y="91"/>
                    <a:pt x="123" y="103"/>
                    <a:pt x="123" y="112"/>
                  </a:cubicBezTo>
                  <a:cubicBezTo>
                    <a:pt x="139" y="112"/>
                    <a:pt x="139" y="112"/>
                    <a:pt x="139" y="112"/>
                  </a:cubicBezTo>
                  <a:cubicBezTo>
                    <a:pt x="137" y="96"/>
                    <a:pt x="134" y="78"/>
                    <a:pt x="130" y="62"/>
                  </a:cubicBezTo>
                  <a:cubicBezTo>
                    <a:pt x="136" y="71"/>
                    <a:pt x="143" y="80"/>
                    <a:pt x="149" y="80"/>
                  </a:cubicBezTo>
                  <a:cubicBezTo>
                    <a:pt x="150" y="80"/>
                    <a:pt x="152" y="79"/>
                    <a:pt x="153" y="78"/>
                  </a:cubicBezTo>
                  <a:cubicBezTo>
                    <a:pt x="159" y="72"/>
                    <a:pt x="140" y="37"/>
                    <a:pt x="122" y="31"/>
                  </a:cubicBezTo>
                  <a:cubicBezTo>
                    <a:pt x="126" y="28"/>
                    <a:pt x="128" y="23"/>
                    <a:pt x="128" y="17"/>
                  </a:cubicBezTo>
                  <a:cubicBezTo>
                    <a:pt x="128" y="8"/>
                    <a:pt x="121" y="0"/>
                    <a:pt x="111"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4356" name="Freeform 46"/>
            <p:cNvSpPr>
              <a:spLocks noEditPoints="1"/>
            </p:cNvSpPr>
            <p:nvPr/>
          </p:nvSpPr>
          <p:spPr bwMode="auto">
            <a:xfrm>
              <a:off x="2931746" y="3337917"/>
              <a:ext cx="540525" cy="532567"/>
            </a:xfrm>
            <a:custGeom>
              <a:avLst/>
              <a:gdLst>
                <a:gd name="T0" fmla="*/ 303718 w 154"/>
                <a:gd name="T1" fmla="*/ 623578 h 154"/>
                <a:gd name="T2" fmla="*/ 374145 w 154"/>
                <a:gd name="T3" fmla="*/ 623578 h 154"/>
                <a:gd name="T4" fmla="*/ 101239 w 154"/>
                <a:gd name="T5" fmla="*/ 575273 h 154"/>
                <a:gd name="T6" fmla="*/ 110043 w 154"/>
                <a:gd name="T7" fmla="*/ 513793 h 154"/>
                <a:gd name="T8" fmla="*/ 515000 w 154"/>
                <a:gd name="T9" fmla="*/ 566490 h 154"/>
                <a:gd name="T10" fmla="*/ 563419 w 154"/>
                <a:gd name="T11" fmla="*/ 513793 h 154"/>
                <a:gd name="T12" fmla="*/ 0 w 154"/>
                <a:gd name="T13" fmla="*/ 338138 h 154"/>
                <a:gd name="T14" fmla="*/ 52820 w 154"/>
                <a:gd name="T15" fmla="*/ 303006 h 154"/>
                <a:gd name="T16" fmla="*/ 625043 w 154"/>
                <a:gd name="T17" fmla="*/ 373269 h 154"/>
                <a:gd name="T18" fmla="*/ 625043 w 154"/>
                <a:gd name="T19" fmla="*/ 303006 h 154"/>
                <a:gd name="T20" fmla="*/ 321325 w 154"/>
                <a:gd name="T21" fmla="*/ 149307 h 154"/>
                <a:gd name="T22" fmla="*/ 246496 w 154"/>
                <a:gd name="T23" fmla="*/ 250310 h 154"/>
                <a:gd name="T24" fmla="*/ 303718 w 154"/>
                <a:gd name="T25" fmla="*/ 333746 h 154"/>
                <a:gd name="T26" fmla="*/ 356538 w 154"/>
                <a:gd name="T27" fmla="*/ 404008 h 154"/>
                <a:gd name="T28" fmla="*/ 356538 w 154"/>
                <a:gd name="T29" fmla="*/ 417183 h 154"/>
                <a:gd name="T30" fmla="*/ 312521 w 154"/>
                <a:gd name="T31" fmla="*/ 399617 h 154"/>
                <a:gd name="T32" fmla="*/ 312521 w 154"/>
                <a:gd name="T33" fmla="*/ 377660 h 154"/>
                <a:gd name="T34" fmla="*/ 316923 w 154"/>
                <a:gd name="T35" fmla="*/ 360094 h 154"/>
                <a:gd name="T36" fmla="*/ 246496 w 154"/>
                <a:gd name="T37" fmla="*/ 368877 h 154"/>
                <a:gd name="T38" fmla="*/ 246496 w 154"/>
                <a:gd name="T39" fmla="*/ 395226 h 154"/>
                <a:gd name="T40" fmla="*/ 264102 w 154"/>
                <a:gd name="T41" fmla="*/ 456705 h 154"/>
                <a:gd name="T42" fmla="*/ 321325 w 154"/>
                <a:gd name="T43" fmla="*/ 518185 h 154"/>
                <a:gd name="T44" fmla="*/ 352137 w 154"/>
                <a:gd name="T45" fmla="*/ 474271 h 154"/>
                <a:gd name="T46" fmla="*/ 431367 w 154"/>
                <a:gd name="T47" fmla="*/ 408400 h 154"/>
                <a:gd name="T48" fmla="*/ 374145 w 154"/>
                <a:gd name="T49" fmla="*/ 324963 h 154"/>
                <a:gd name="T50" fmla="*/ 321325 w 154"/>
                <a:gd name="T51" fmla="*/ 250310 h 154"/>
                <a:gd name="T52" fmla="*/ 356538 w 154"/>
                <a:gd name="T53" fmla="*/ 223961 h 154"/>
                <a:gd name="T54" fmla="*/ 360940 w 154"/>
                <a:gd name="T55" fmla="*/ 298615 h 154"/>
                <a:gd name="T56" fmla="*/ 431367 w 154"/>
                <a:gd name="T57" fmla="*/ 289832 h 154"/>
                <a:gd name="T58" fmla="*/ 431367 w 154"/>
                <a:gd name="T59" fmla="*/ 263484 h 154"/>
                <a:gd name="T60" fmla="*/ 409359 w 154"/>
                <a:gd name="T61" fmla="*/ 202004 h 154"/>
                <a:gd name="T62" fmla="*/ 352137 w 154"/>
                <a:gd name="T63" fmla="*/ 149307 h 154"/>
                <a:gd name="T64" fmla="*/ 110043 w 154"/>
                <a:gd name="T65" fmla="*/ 162482 h 154"/>
                <a:gd name="T66" fmla="*/ 101239 w 154"/>
                <a:gd name="T67" fmla="*/ 101002 h 154"/>
                <a:gd name="T68" fmla="*/ 515000 w 154"/>
                <a:gd name="T69" fmla="*/ 114176 h 154"/>
                <a:gd name="T70" fmla="*/ 576624 w 154"/>
                <a:gd name="T71" fmla="*/ 101002 h 154"/>
                <a:gd name="T72" fmla="*/ 136453 w 154"/>
                <a:gd name="T73" fmla="*/ 338138 h 154"/>
                <a:gd name="T74" fmla="*/ 541410 w 154"/>
                <a:gd name="T75" fmla="*/ 338138 h 154"/>
                <a:gd name="T76" fmla="*/ 338932 w 154"/>
                <a:gd name="T77" fmla="*/ 74654 h 154"/>
                <a:gd name="T78" fmla="*/ 338932 w 154"/>
                <a:gd name="T79" fmla="*/ 601621 h 154"/>
                <a:gd name="T80" fmla="*/ 338932 w 154"/>
                <a:gd name="T81" fmla="*/ 74654 h 154"/>
                <a:gd name="T82" fmla="*/ 303718 w 154"/>
                <a:gd name="T83" fmla="*/ 52697 h 154"/>
                <a:gd name="T84" fmla="*/ 338932 w 154"/>
                <a:gd name="T85" fmla="*/ 0 h 1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4" h="154">
                  <a:moveTo>
                    <a:pt x="85" y="142"/>
                  </a:moveTo>
                  <a:cubicBezTo>
                    <a:pt x="69" y="142"/>
                    <a:pt x="69" y="142"/>
                    <a:pt x="69" y="142"/>
                  </a:cubicBezTo>
                  <a:cubicBezTo>
                    <a:pt x="77" y="154"/>
                    <a:pt x="77" y="154"/>
                    <a:pt x="77" y="154"/>
                  </a:cubicBezTo>
                  <a:cubicBezTo>
                    <a:pt x="85" y="142"/>
                    <a:pt x="85" y="142"/>
                    <a:pt x="85" y="142"/>
                  </a:cubicBezTo>
                  <a:moveTo>
                    <a:pt x="25" y="117"/>
                  </a:moveTo>
                  <a:cubicBezTo>
                    <a:pt x="23" y="131"/>
                    <a:pt x="23" y="131"/>
                    <a:pt x="23" y="131"/>
                  </a:cubicBezTo>
                  <a:cubicBezTo>
                    <a:pt x="37" y="129"/>
                    <a:pt x="37" y="129"/>
                    <a:pt x="37" y="129"/>
                  </a:cubicBezTo>
                  <a:cubicBezTo>
                    <a:pt x="25" y="117"/>
                    <a:pt x="25" y="117"/>
                    <a:pt x="25" y="117"/>
                  </a:cubicBezTo>
                  <a:moveTo>
                    <a:pt x="128" y="117"/>
                  </a:moveTo>
                  <a:cubicBezTo>
                    <a:pt x="117" y="129"/>
                    <a:pt x="117" y="129"/>
                    <a:pt x="117" y="129"/>
                  </a:cubicBezTo>
                  <a:cubicBezTo>
                    <a:pt x="131" y="131"/>
                    <a:pt x="131" y="131"/>
                    <a:pt x="131" y="131"/>
                  </a:cubicBezTo>
                  <a:cubicBezTo>
                    <a:pt x="128" y="117"/>
                    <a:pt x="128" y="117"/>
                    <a:pt x="128" y="117"/>
                  </a:cubicBezTo>
                  <a:moveTo>
                    <a:pt x="12" y="69"/>
                  </a:moveTo>
                  <a:cubicBezTo>
                    <a:pt x="0" y="77"/>
                    <a:pt x="0" y="77"/>
                    <a:pt x="0" y="77"/>
                  </a:cubicBezTo>
                  <a:cubicBezTo>
                    <a:pt x="12" y="85"/>
                    <a:pt x="12" y="85"/>
                    <a:pt x="12" y="85"/>
                  </a:cubicBezTo>
                  <a:cubicBezTo>
                    <a:pt x="12" y="69"/>
                    <a:pt x="12" y="69"/>
                    <a:pt x="12" y="69"/>
                  </a:cubicBezTo>
                  <a:moveTo>
                    <a:pt x="142" y="69"/>
                  </a:moveTo>
                  <a:cubicBezTo>
                    <a:pt x="142" y="85"/>
                    <a:pt x="142" y="85"/>
                    <a:pt x="142" y="85"/>
                  </a:cubicBezTo>
                  <a:cubicBezTo>
                    <a:pt x="154" y="77"/>
                    <a:pt x="154" y="77"/>
                    <a:pt x="154" y="77"/>
                  </a:cubicBezTo>
                  <a:cubicBezTo>
                    <a:pt x="142" y="69"/>
                    <a:pt x="142" y="69"/>
                    <a:pt x="142" y="69"/>
                  </a:cubicBezTo>
                  <a:moveTo>
                    <a:pt x="80" y="34"/>
                  </a:moveTo>
                  <a:cubicBezTo>
                    <a:pt x="73" y="34"/>
                    <a:pt x="73" y="34"/>
                    <a:pt x="73" y="34"/>
                  </a:cubicBezTo>
                  <a:cubicBezTo>
                    <a:pt x="73" y="42"/>
                    <a:pt x="73" y="42"/>
                    <a:pt x="73" y="42"/>
                  </a:cubicBezTo>
                  <a:cubicBezTo>
                    <a:pt x="62" y="43"/>
                    <a:pt x="56" y="48"/>
                    <a:pt x="56" y="57"/>
                  </a:cubicBezTo>
                  <a:cubicBezTo>
                    <a:pt x="56" y="61"/>
                    <a:pt x="58" y="66"/>
                    <a:pt x="63" y="71"/>
                  </a:cubicBezTo>
                  <a:cubicBezTo>
                    <a:pt x="65" y="72"/>
                    <a:pt x="67" y="74"/>
                    <a:pt x="69" y="76"/>
                  </a:cubicBezTo>
                  <a:cubicBezTo>
                    <a:pt x="71" y="78"/>
                    <a:pt x="73" y="80"/>
                    <a:pt x="75" y="81"/>
                  </a:cubicBezTo>
                  <a:cubicBezTo>
                    <a:pt x="79" y="85"/>
                    <a:pt x="81" y="89"/>
                    <a:pt x="81" y="92"/>
                  </a:cubicBezTo>
                  <a:cubicBezTo>
                    <a:pt x="81" y="92"/>
                    <a:pt x="81" y="93"/>
                    <a:pt x="81" y="93"/>
                  </a:cubicBezTo>
                  <a:cubicBezTo>
                    <a:pt x="81" y="94"/>
                    <a:pt x="81" y="95"/>
                    <a:pt x="81" y="95"/>
                  </a:cubicBezTo>
                  <a:cubicBezTo>
                    <a:pt x="81" y="98"/>
                    <a:pt x="80" y="100"/>
                    <a:pt x="76" y="100"/>
                  </a:cubicBezTo>
                  <a:cubicBezTo>
                    <a:pt x="73" y="100"/>
                    <a:pt x="71" y="97"/>
                    <a:pt x="71" y="91"/>
                  </a:cubicBezTo>
                  <a:cubicBezTo>
                    <a:pt x="71" y="90"/>
                    <a:pt x="71" y="90"/>
                    <a:pt x="71" y="89"/>
                  </a:cubicBezTo>
                  <a:cubicBezTo>
                    <a:pt x="71" y="88"/>
                    <a:pt x="71" y="87"/>
                    <a:pt x="71" y="86"/>
                  </a:cubicBezTo>
                  <a:cubicBezTo>
                    <a:pt x="71" y="85"/>
                    <a:pt x="72" y="84"/>
                    <a:pt x="72" y="84"/>
                  </a:cubicBezTo>
                  <a:cubicBezTo>
                    <a:pt x="72" y="83"/>
                    <a:pt x="72" y="82"/>
                    <a:pt x="72" y="82"/>
                  </a:cubicBezTo>
                  <a:cubicBezTo>
                    <a:pt x="56" y="82"/>
                    <a:pt x="56" y="82"/>
                    <a:pt x="56" y="82"/>
                  </a:cubicBezTo>
                  <a:cubicBezTo>
                    <a:pt x="56" y="83"/>
                    <a:pt x="56" y="83"/>
                    <a:pt x="56" y="84"/>
                  </a:cubicBezTo>
                  <a:cubicBezTo>
                    <a:pt x="56" y="85"/>
                    <a:pt x="56" y="86"/>
                    <a:pt x="56" y="87"/>
                  </a:cubicBezTo>
                  <a:cubicBezTo>
                    <a:pt x="56" y="88"/>
                    <a:pt x="56" y="89"/>
                    <a:pt x="56" y="90"/>
                  </a:cubicBezTo>
                  <a:cubicBezTo>
                    <a:pt x="56" y="91"/>
                    <a:pt x="56" y="92"/>
                    <a:pt x="56" y="92"/>
                  </a:cubicBezTo>
                  <a:cubicBezTo>
                    <a:pt x="56" y="98"/>
                    <a:pt x="57" y="102"/>
                    <a:pt x="60" y="104"/>
                  </a:cubicBezTo>
                  <a:cubicBezTo>
                    <a:pt x="63" y="106"/>
                    <a:pt x="67" y="108"/>
                    <a:pt x="73" y="108"/>
                  </a:cubicBezTo>
                  <a:cubicBezTo>
                    <a:pt x="73" y="118"/>
                    <a:pt x="73" y="118"/>
                    <a:pt x="73" y="118"/>
                  </a:cubicBezTo>
                  <a:cubicBezTo>
                    <a:pt x="80" y="118"/>
                    <a:pt x="80" y="118"/>
                    <a:pt x="80" y="118"/>
                  </a:cubicBezTo>
                  <a:cubicBezTo>
                    <a:pt x="80" y="108"/>
                    <a:pt x="80" y="108"/>
                    <a:pt x="80" y="108"/>
                  </a:cubicBezTo>
                  <a:cubicBezTo>
                    <a:pt x="86" y="108"/>
                    <a:pt x="90" y="106"/>
                    <a:pt x="93" y="104"/>
                  </a:cubicBezTo>
                  <a:cubicBezTo>
                    <a:pt x="96" y="102"/>
                    <a:pt x="98" y="98"/>
                    <a:pt x="98" y="93"/>
                  </a:cubicBezTo>
                  <a:cubicBezTo>
                    <a:pt x="98" y="88"/>
                    <a:pt x="96" y="84"/>
                    <a:pt x="91" y="79"/>
                  </a:cubicBezTo>
                  <a:cubicBezTo>
                    <a:pt x="89" y="77"/>
                    <a:pt x="87" y="76"/>
                    <a:pt x="85" y="74"/>
                  </a:cubicBezTo>
                  <a:cubicBezTo>
                    <a:pt x="83" y="72"/>
                    <a:pt x="81" y="70"/>
                    <a:pt x="79" y="68"/>
                  </a:cubicBezTo>
                  <a:cubicBezTo>
                    <a:pt x="75" y="64"/>
                    <a:pt x="73" y="61"/>
                    <a:pt x="73" y="57"/>
                  </a:cubicBezTo>
                  <a:cubicBezTo>
                    <a:pt x="73" y="52"/>
                    <a:pt x="74" y="50"/>
                    <a:pt x="78" y="50"/>
                  </a:cubicBezTo>
                  <a:cubicBezTo>
                    <a:pt x="79" y="50"/>
                    <a:pt x="80" y="50"/>
                    <a:pt x="81" y="51"/>
                  </a:cubicBezTo>
                  <a:cubicBezTo>
                    <a:pt x="82" y="52"/>
                    <a:pt x="82" y="54"/>
                    <a:pt x="82" y="55"/>
                  </a:cubicBezTo>
                  <a:cubicBezTo>
                    <a:pt x="82" y="68"/>
                    <a:pt x="82" y="68"/>
                    <a:pt x="82" y="68"/>
                  </a:cubicBezTo>
                  <a:cubicBezTo>
                    <a:pt x="98" y="68"/>
                    <a:pt x="98" y="68"/>
                    <a:pt x="98" y="68"/>
                  </a:cubicBezTo>
                  <a:cubicBezTo>
                    <a:pt x="98" y="67"/>
                    <a:pt x="98" y="67"/>
                    <a:pt x="98" y="66"/>
                  </a:cubicBezTo>
                  <a:cubicBezTo>
                    <a:pt x="98" y="65"/>
                    <a:pt x="98" y="64"/>
                    <a:pt x="98" y="63"/>
                  </a:cubicBezTo>
                  <a:cubicBezTo>
                    <a:pt x="98" y="62"/>
                    <a:pt x="98" y="61"/>
                    <a:pt x="98" y="60"/>
                  </a:cubicBezTo>
                  <a:cubicBezTo>
                    <a:pt x="98" y="59"/>
                    <a:pt x="98" y="58"/>
                    <a:pt x="98" y="58"/>
                  </a:cubicBezTo>
                  <a:cubicBezTo>
                    <a:pt x="98" y="52"/>
                    <a:pt x="97" y="48"/>
                    <a:pt x="93" y="46"/>
                  </a:cubicBezTo>
                  <a:cubicBezTo>
                    <a:pt x="91" y="44"/>
                    <a:pt x="86" y="42"/>
                    <a:pt x="80" y="42"/>
                  </a:cubicBezTo>
                  <a:cubicBezTo>
                    <a:pt x="80" y="34"/>
                    <a:pt x="80" y="34"/>
                    <a:pt x="80" y="34"/>
                  </a:cubicBezTo>
                  <a:moveTo>
                    <a:pt x="23" y="23"/>
                  </a:moveTo>
                  <a:cubicBezTo>
                    <a:pt x="25" y="37"/>
                    <a:pt x="25" y="37"/>
                    <a:pt x="25" y="37"/>
                  </a:cubicBezTo>
                  <a:cubicBezTo>
                    <a:pt x="37" y="26"/>
                    <a:pt x="37" y="26"/>
                    <a:pt x="37" y="26"/>
                  </a:cubicBezTo>
                  <a:cubicBezTo>
                    <a:pt x="23" y="23"/>
                    <a:pt x="23" y="23"/>
                    <a:pt x="23" y="23"/>
                  </a:cubicBezTo>
                  <a:moveTo>
                    <a:pt x="131" y="23"/>
                  </a:moveTo>
                  <a:cubicBezTo>
                    <a:pt x="117" y="26"/>
                    <a:pt x="117" y="26"/>
                    <a:pt x="117" y="26"/>
                  </a:cubicBezTo>
                  <a:cubicBezTo>
                    <a:pt x="128" y="37"/>
                    <a:pt x="128" y="37"/>
                    <a:pt x="128" y="37"/>
                  </a:cubicBezTo>
                  <a:cubicBezTo>
                    <a:pt x="131" y="23"/>
                    <a:pt x="131" y="23"/>
                    <a:pt x="131" y="23"/>
                  </a:cubicBezTo>
                  <a:moveTo>
                    <a:pt x="77" y="123"/>
                  </a:moveTo>
                  <a:cubicBezTo>
                    <a:pt x="51" y="123"/>
                    <a:pt x="31" y="103"/>
                    <a:pt x="31" y="77"/>
                  </a:cubicBezTo>
                  <a:cubicBezTo>
                    <a:pt x="31" y="52"/>
                    <a:pt x="51" y="31"/>
                    <a:pt x="77" y="31"/>
                  </a:cubicBezTo>
                  <a:cubicBezTo>
                    <a:pt x="102" y="31"/>
                    <a:pt x="123" y="52"/>
                    <a:pt x="123" y="77"/>
                  </a:cubicBezTo>
                  <a:cubicBezTo>
                    <a:pt x="123" y="103"/>
                    <a:pt x="102" y="123"/>
                    <a:pt x="77" y="123"/>
                  </a:cubicBezTo>
                  <a:moveTo>
                    <a:pt x="77" y="17"/>
                  </a:moveTo>
                  <a:cubicBezTo>
                    <a:pt x="44" y="17"/>
                    <a:pt x="17" y="44"/>
                    <a:pt x="17" y="77"/>
                  </a:cubicBezTo>
                  <a:cubicBezTo>
                    <a:pt x="17" y="110"/>
                    <a:pt x="44" y="137"/>
                    <a:pt x="77" y="137"/>
                  </a:cubicBezTo>
                  <a:cubicBezTo>
                    <a:pt x="110" y="137"/>
                    <a:pt x="137" y="110"/>
                    <a:pt x="137" y="77"/>
                  </a:cubicBezTo>
                  <a:cubicBezTo>
                    <a:pt x="137" y="44"/>
                    <a:pt x="110" y="17"/>
                    <a:pt x="77" y="17"/>
                  </a:cubicBezTo>
                  <a:moveTo>
                    <a:pt x="77" y="0"/>
                  </a:moveTo>
                  <a:cubicBezTo>
                    <a:pt x="69" y="12"/>
                    <a:pt x="69" y="12"/>
                    <a:pt x="69" y="12"/>
                  </a:cubicBezTo>
                  <a:cubicBezTo>
                    <a:pt x="85" y="12"/>
                    <a:pt x="85" y="12"/>
                    <a:pt x="85" y="12"/>
                  </a:cubicBezTo>
                  <a:cubicBezTo>
                    <a:pt x="77" y="0"/>
                    <a:pt x="77" y="0"/>
                    <a:pt x="77"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17" name="文本框 116"/>
            <p:cNvSpPr txBox="1"/>
            <p:nvPr/>
          </p:nvSpPr>
          <p:spPr>
            <a:xfrm>
              <a:off x="1866536" y="2896490"/>
              <a:ext cx="763546" cy="811872"/>
            </a:xfrm>
            <a:prstGeom prst="rect">
              <a:avLst/>
            </a:prstGeom>
            <a:noFill/>
          </p:spPr>
          <p:txBody>
            <a:bodyPr wrap="none" lIns="68271" tIns="34136" rIns="68271" bIns="34136">
              <a:spAutoFit/>
            </a:bodyPr>
            <a:lstStyle/>
            <a:p>
              <a:pPr defTabSz="909361">
                <a:defRPr/>
              </a:pPr>
              <a:r>
                <a:rPr lang="zh-CN" altLang="en-US" sz="2257" dirty="0">
                  <a:solidFill>
                    <a:srgbClr val="1C1C1C">
                      <a:lumMod val="65000"/>
                      <a:lumOff val="35000"/>
                    </a:srgbClr>
                  </a:solidFill>
                  <a:latin typeface="Impact" panose="020B0806030902050204" pitchFamily="34" charset="0"/>
                  <a:ea typeface="宋体" pitchFamily="2" charset="-122"/>
                </a:rPr>
                <a:t>标题</a:t>
              </a:r>
              <a:endParaRPr lang="en-US" altLang="zh-CN" sz="2257" dirty="0">
                <a:solidFill>
                  <a:srgbClr val="1C1C1C">
                    <a:lumMod val="65000"/>
                    <a:lumOff val="35000"/>
                  </a:srgbClr>
                </a:solidFill>
                <a:latin typeface="Impact" panose="020B0806030902050204" pitchFamily="34" charset="0"/>
                <a:ea typeface="宋体" pitchFamily="2" charset="-122"/>
              </a:endParaRPr>
            </a:p>
            <a:p>
              <a:pPr defTabSz="909361">
                <a:defRPr/>
              </a:pPr>
              <a:r>
                <a:rPr lang="zh-CN" altLang="en-US" sz="2257" dirty="0">
                  <a:solidFill>
                    <a:srgbClr val="1C1C1C">
                      <a:lumMod val="65000"/>
                      <a:lumOff val="35000"/>
                    </a:srgbClr>
                  </a:solidFill>
                  <a:latin typeface="Impact" panose="020B0806030902050204" pitchFamily="34" charset="0"/>
                  <a:ea typeface="宋体" pitchFamily="2" charset="-122"/>
                </a:rPr>
                <a:t>文字</a:t>
              </a:r>
            </a:p>
          </p:txBody>
        </p:sp>
      </p:grpSp>
    </p:spTree>
    <p:extLst>
      <p:ext uri="{BB962C8B-B14F-4D97-AF65-F5344CB8AC3E}">
        <p14:creationId xmlns:p14="http://schemas.microsoft.com/office/powerpoint/2010/main" val="399751146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339"/>
                                        </p:tgtEl>
                                        <p:attrNameLst>
                                          <p:attrName>style.visibility</p:attrName>
                                        </p:attrNameLst>
                                      </p:cBhvr>
                                      <p:to>
                                        <p:strVal val="visible"/>
                                      </p:to>
                                    </p:set>
                                    <p:animEffect transition="in" filter="fade">
                                      <p:cBhvr>
                                        <p:cTn id="13" dur="1000"/>
                                        <p:tgtEl>
                                          <p:spTgt spid="14339"/>
                                        </p:tgtEl>
                                      </p:cBhvr>
                                    </p:animEffect>
                                    <p:anim calcmode="lin" valueType="num">
                                      <p:cBhvr>
                                        <p:cTn id="14" dur="1000" fill="hold"/>
                                        <p:tgtEl>
                                          <p:spTgt spid="14339"/>
                                        </p:tgtEl>
                                        <p:attrNameLst>
                                          <p:attrName>ppt_x</p:attrName>
                                        </p:attrNameLst>
                                      </p:cBhvr>
                                      <p:tavLst>
                                        <p:tav tm="0">
                                          <p:val>
                                            <p:strVal val="#ppt_x"/>
                                          </p:val>
                                        </p:tav>
                                        <p:tav tm="100000">
                                          <p:val>
                                            <p:strVal val="#ppt_x"/>
                                          </p:val>
                                        </p:tav>
                                      </p:tavLst>
                                    </p:anim>
                                    <p:anim calcmode="lin" valueType="num">
                                      <p:cBhvr>
                                        <p:cTn id="15" dur="1000" fill="hold"/>
                                        <p:tgtEl>
                                          <p:spTgt spid="1433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wipe(left)">
                                      <p:cBhvr>
                                        <p:cTn id="19" dur="500"/>
                                        <p:tgtEl>
                                          <p:spTgt spid="10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wipe(left)">
                                      <p:cBhvr>
                                        <p:cTn id="22" dur="500"/>
                                        <p:tgtEl>
                                          <p:spTgt spid="105"/>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4340"/>
                                        </p:tgtEl>
                                        <p:attrNameLst>
                                          <p:attrName>style.visibility</p:attrName>
                                        </p:attrNameLst>
                                      </p:cBhvr>
                                      <p:to>
                                        <p:strVal val="visible"/>
                                      </p:to>
                                    </p:set>
                                    <p:animEffect transition="in" filter="fade">
                                      <p:cBhvr>
                                        <p:cTn id="26" dur="1000"/>
                                        <p:tgtEl>
                                          <p:spTgt spid="14340"/>
                                        </p:tgtEl>
                                      </p:cBhvr>
                                    </p:animEffect>
                                    <p:anim calcmode="lin" valueType="num">
                                      <p:cBhvr>
                                        <p:cTn id="27" dur="1000" fill="hold"/>
                                        <p:tgtEl>
                                          <p:spTgt spid="14340"/>
                                        </p:tgtEl>
                                        <p:attrNameLst>
                                          <p:attrName>ppt_x</p:attrName>
                                        </p:attrNameLst>
                                      </p:cBhvr>
                                      <p:tavLst>
                                        <p:tav tm="0">
                                          <p:val>
                                            <p:strVal val="#ppt_x"/>
                                          </p:val>
                                        </p:tav>
                                        <p:tav tm="100000">
                                          <p:val>
                                            <p:strVal val="#ppt_x"/>
                                          </p:val>
                                        </p:tav>
                                      </p:tavLst>
                                    </p:anim>
                                    <p:anim calcmode="lin" valueType="num">
                                      <p:cBhvr>
                                        <p:cTn id="28" dur="1000" fill="hold"/>
                                        <p:tgtEl>
                                          <p:spTgt spid="14340"/>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106"/>
                                        </p:tgtEl>
                                        <p:attrNameLst>
                                          <p:attrName>style.visibility</p:attrName>
                                        </p:attrNameLst>
                                      </p:cBhvr>
                                      <p:to>
                                        <p:strVal val="visible"/>
                                      </p:to>
                                    </p:set>
                                    <p:animEffect transition="in" filter="wipe(left)">
                                      <p:cBhvr>
                                        <p:cTn id="32" dur="500"/>
                                        <p:tgtEl>
                                          <p:spTgt spid="10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wipe(left)">
                                      <p:cBhvr>
                                        <p:cTn id="35" dur="500"/>
                                        <p:tgtEl>
                                          <p:spTgt spid="107"/>
                                        </p:tgtEl>
                                      </p:cBhvr>
                                    </p:animEffect>
                                  </p:childTnLst>
                                </p:cTn>
                              </p:par>
                            </p:childTnLst>
                          </p:cTn>
                        </p:par>
                        <p:par>
                          <p:cTn id="36" fill="hold">
                            <p:stCondLst>
                              <p:cond delay="3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wipe(left)">
                                      <p:cBhvr>
                                        <p:cTn id="45" dur="500"/>
                                        <p:tgtEl>
                                          <p:spTgt spid="10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wipe(left)">
                                      <p:cBhvr>
                                        <p:cTn id="4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07" grpId="0"/>
      <p:bldP spid="108" grpId="0"/>
      <p:bldP spid="10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17850" y="773971"/>
            <a:ext cx="1331258" cy="1314737"/>
            <a:chOff x="4590714" y="544997"/>
            <a:chExt cx="1415386" cy="1397821"/>
          </a:xfrm>
        </p:grpSpPr>
        <p:sp>
          <p:nvSpPr>
            <p:cNvPr id="29" name="椭圆 28"/>
            <p:cNvSpPr/>
            <p:nvPr/>
          </p:nvSpPr>
          <p:spPr>
            <a:xfrm>
              <a:off x="4590714" y="54499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30" name="椭圆 29"/>
            <p:cNvSpPr/>
            <p:nvPr/>
          </p:nvSpPr>
          <p:spPr>
            <a:xfrm>
              <a:off x="4781694" y="733607"/>
              <a:ext cx="1033425" cy="1020600"/>
            </a:xfrm>
            <a:prstGeom prst="ellipse">
              <a:avLst/>
            </a:prstGeom>
            <a:solidFill>
              <a:schemeClr val="accent3"/>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defTabSz="909361">
                <a:defRPr/>
              </a:pPr>
              <a:endParaRPr lang="zh-CN" altLang="en-US" sz="1787" dirty="0">
                <a:solidFill>
                  <a:srgbClr val="1C1C1C"/>
                </a:solidFill>
                <a:latin typeface="Arial"/>
                <a:ea typeface="微软雅黑"/>
              </a:endParaRPr>
            </a:p>
          </p:txBody>
        </p:sp>
        <p:grpSp>
          <p:nvGrpSpPr>
            <p:cNvPr id="39970" name="组合 52"/>
            <p:cNvGrpSpPr>
              <a:grpSpLocks/>
            </p:cNvGrpSpPr>
            <p:nvPr/>
          </p:nvGrpSpPr>
          <p:grpSpPr bwMode="auto">
            <a:xfrm>
              <a:off x="5086249" y="1000125"/>
              <a:ext cx="744329" cy="677585"/>
              <a:chOff x="5722963" y="2742165"/>
              <a:chExt cx="500063" cy="460375"/>
            </a:xfrm>
          </p:grpSpPr>
          <p:sp>
            <p:nvSpPr>
              <p:cNvPr id="5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9992"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9993"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3" name="组合 2"/>
          <p:cNvGrpSpPr/>
          <p:nvPr/>
        </p:nvGrpSpPr>
        <p:grpSpPr>
          <a:xfrm>
            <a:off x="3293185" y="1781586"/>
            <a:ext cx="1331258" cy="1314737"/>
            <a:chOff x="3501296" y="1616288"/>
            <a:chExt cx="1415386" cy="1397821"/>
          </a:xfrm>
        </p:grpSpPr>
        <p:sp>
          <p:nvSpPr>
            <p:cNvPr id="33" name="椭圆 32"/>
            <p:cNvSpPr/>
            <p:nvPr/>
          </p:nvSpPr>
          <p:spPr>
            <a:xfrm>
              <a:off x="3501296" y="1616288"/>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34" name="椭圆 33"/>
            <p:cNvSpPr/>
            <p:nvPr/>
          </p:nvSpPr>
          <p:spPr>
            <a:xfrm>
              <a:off x="3692276" y="1804897"/>
              <a:ext cx="1033425" cy="1020600"/>
            </a:xfrm>
            <a:prstGeom prst="ellipse">
              <a:avLst/>
            </a:prstGeom>
            <a:solidFill>
              <a:schemeClr val="accent1"/>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defTabSz="909361">
                <a:defRPr/>
              </a:pPr>
              <a:endParaRPr lang="zh-CN" altLang="en-US" sz="1787" dirty="0">
                <a:solidFill>
                  <a:srgbClr val="1C1C1C"/>
                </a:solidFill>
                <a:latin typeface="Arial"/>
                <a:ea typeface="微软雅黑"/>
              </a:endParaRPr>
            </a:p>
          </p:txBody>
        </p:sp>
        <p:grpSp>
          <p:nvGrpSpPr>
            <p:cNvPr id="39971" name="组合 56"/>
            <p:cNvGrpSpPr>
              <a:grpSpLocks/>
            </p:cNvGrpSpPr>
            <p:nvPr/>
          </p:nvGrpSpPr>
          <p:grpSpPr bwMode="auto">
            <a:xfrm>
              <a:off x="3971022" y="2071510"/>
              <a:ext cx="762051" cy="677585"/>
              <a:chOff x="952501" y="6013451"/>
              <a:chExt cx="511175" cy="460375"/>
            </a:xfrm>
          </p:grpSpPr>
          <p:sp>
            <p:nvSpPr>
              <p:cNvPr id="5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9987"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9988"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4" name="组合 3"/>
          <p:cNvGrpSpPr/>
          <p:nvPr/>
        </p:nvGrpSpPr>
        <p:grpSpPr>
          <a:xfrm>
            <a:off x="4607297" y="2552150"/>
            <a:ext cx="1331258" cy="1314737"/>
            <a:chOff x="4898453" y="2435547"/>
            <a:chExt cx="1415386" cy="1397821"/>
          </a:xfrm>
        </p:grpSpPr>
        <p:sp>
          <p:nvSpPr>
            <p:cNvPr id="36" name="椭圆 35"/>
            <p:cNvSpPr/>
            <p:nvPr/>
          </p:nvSpPr>
          <p:spPr>
            <a:xfrm>
              <a:off x="4898453" y="243554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37" name="椭圆 36"/>
            <p:cNvSpPr/>
            <p:nvPr/>
          </p:nvSpPr>
          <p:spPr>
            <a:xfrm>
              <a:off x="5089433" y="2624156"/>
              <a:ext cx="1033425" cy="1020600"/>
            </a:xfrm>
            <a:prstGeom prst="ellipse">
              <a:avLst/>
            </a:prstGeom>
            <a:solidFill>
              <a:schemeClr val="accent2"/>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defTabSz="909361">
                <a:defRPr/>
              </a:pPr>
              <a:endParaRPr lang="zh-CN" altLang="en-US" sz="1787" dirty="0">
                <a:solidFill>
                  <a:srgbClr val="1C1C1C"/>
                </a:solidFill>
                <a:latin typeface="Arial"/>
                <a:ea typeface="微软雅黑"/>
              </a:endParaRPr>
            </a:p>
          </p:txBody>
        </p:sp>
        <p:grpSp>
          <p:nvGrpSpPr>
            <p:cNvPr id="39972" name="组合 60"/>
            <p:cNvGrpSpPr>
              <a:grpSpLocks/>
            </p:cNvGrpSpPr>
            <p:nvPr/>
          </p:nvGrpSpPr>
          <p:grpSpPr bwMode="auto">
            <a:xfrm>
              <a:off x="5355879" y="2884111"/>
              <a:ext cx="760785" cy="677585"/>
              <a:chOff x="5405438" y="6815138"/>
              <a:chExt cx="511175" cy="460375"/>
            </a:xfrm>
          </p:grpSpPr>
          <p:sp>
            <p:nvSpPr>
              <p:cNvPr id="62"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998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998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5" name="组合 4"/>
          <p:cNvGrpSpPr/>
          <p:nvPr/>
        </p:nvGrpSpPr>
        <p:grpSpPr>
          <a:xfrm>
            <a:off x="3582632" y="3559764"/>
            <a:ext cx="1331258" cy="1314737"/>
            <a:chOff x="3809035" y="3506837"/>
            <a:chExt cx="1415386" cy="1397821"/>
          </a:xfrm>
        </p:grpSpPr>
        <p:sp>
          <p:nvSpPr>
            <p:cNvPr id="39" name="椭圆 38"/>
            <p:cNvSpPr/>
            <p:nvPr/>
          </p:nvSpPr>
          <p:spPr>
            <a:xfrm>
              <a:off x="3809035" y="350683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0" name="椭圆 39"/>
            <p:cNvSpPr/>
            <p:nvPr/>
          </p:nvSpPr>
          <p:spPr>
            <a:xfrm>
              <a:off x="4000015" y="3695447"/>
              <a:ext cx="1033425" cy="1020600"/>
            </a:xfrm>
            <a:prstGeom prst="ellipse">
              <a:avLst/>
            </a:prstGeom>
            <a:solidFill>
              <a:schemeClr val="accent4"/>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09361">
                <a:defRPr/>
              </a:pPr>
              <a:endParaRPr lang="zh-CN" altLang="en-US" sz="2352" dirty="0">
                <a:solidFill>
                  <a:srgbClr val="FFFFFF"/>
                </a:solidFill>
                <a:latin typeface="Arial"/>
                <a:ea typeface="方正超粗黑简体" panose="03000509000000000000" pitchFamily="65" charset="-122"/>
              </a:endParaRPr>
            </a:p>
          </p:txBody>
        </p:sp>
        <p:grpSp>
          <p:nvGrpSpPr>
            <p:cNvPr id="39973" name="组合 64"/>
            <p:cNvGrpSpPr>
              <a:grpSpLocks/>
            </p:cNvGrpSpPr>
            <p:nvPr/>
          </p:nvGrpSpPr>
          <p:grpSpPr bwMode="auto">
            <a:xfrm>
              <a:off x="4311539" y="3979248"/>
              <a:ext cx="774710" cy="680085"/>
              <a:chOff x="688976" y="7240588"/>
              <a:chExt cx="519113" cy="461963"/>
            </a:xfrm>
          </p:grpSpPr>
          <p:sp>
            <p:nvSpPr>
              <p:cNvPr id="66"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3997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3997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35" name="组合 98"/>
          <p:cNvGrpSpPr>
            <a:grpSpLocks/>
          </p:cNvGrpSpPr>
          <p:nvPr/>
        </p:nvGrpSpPr>
        <p:grpSpPr bwMode="auto">
          <a:xfrm>
            <a:off x="5900246" y="986546"/>
            <a:ext cx="1804988" cy="787154"/>
            <a:chOff x="3508035" y="4207856"/>
            <a:chExt cx="2407376" cy="1063141"/>
          </a:xfrm>
        </p:grpSpPr>
        <p:sp>
          <p:nvSpPr>
            <p:cNvPr id="38"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9"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grpSp>
        <p:nvGrpSpPr>
          <p:cNvPr id="50" name="组合 98"/>
          <p:cNvGrpSpPr>
            <a:grpSpLocks/>
          </p:cNvGrpSpPr>
          <p:nvPr/>
        </p:nvGrpSpPr>
        <p:grpSpPr bwMode="auto">
          <a:xfrm>
            <a:off x="6288867" y="2838042"/>
            <a:ext cx="1804988" cy="787154"/>
            <a:chOff x="3508035" y="4207856"/>
            <a:chExt cx="2407376" cy="1063141"/>
          </a:xfrm>
        </p:grpSpPr>
        <p:sp>
          <p:nvSpPr>
            <p:cNvPr id="51"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2"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grpSp>
        <p:nvGrpSpPr>
          <p:cNvPr id="53" name="组合 98"/>
          <p:cNvGrpSpPr>
            <a:grpSpLocks/>
          </p:cNvGrpSpPr>
          <p:nvPr/>
        </p:nvGrpSpPr>
        <p:grpSpPr bwMode="auto">
          <a:xfrm>
            <a:off x="1227016" y="2020058"/>
            <a:ext cx="1804988" cy="787154"/>
            <a:chOff x="3508035" y="4207856"/>
            <a:chExt cx="2407376" cy="1063141"/>
          </a:xfrm>
        </p:grpSpPr>
        <p:sp>
          <p:nvSpPr>
            <p:cNvPr id="55"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6"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grpSp>
        <p:nvGrpSpPr>
          <p:cNvPr id="57" name="组合 98"/>
          <p:cNvGrpSpPr>
            <a:grpSpLocks/>
          </p:cNvGrpSpPr>
          <p:nvPr/>
        </p:nvGrpSpPr>
        <p:grpSpPr bwMode="auto">
          <a:xfrm>
            <a:off x="1615637" y="3871553"/>
            <a:ext cx="1804988" cy="787154"/>
            <a:chOff x="3508035" y="4207856"/>
            <a:chExt cx="2407376" cy="1063141"/>
          </a:xfrm>
        </p:grpSpPr>
        <p:sp>
          <p:nvSpPr>
            <p:cNvPr id="5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6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spTree>
    <p:extLst>
      <p:ext uri="{BB962C8B-B14F-4D97-AF65-F5344CB8AC3E}">
        <p14:creationId xmlns:p14="http://schemas.microsoft.com/office/powerpoint/2010/main" val="238040664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250"/>
                            </p:stCondLst>
                            <p:childTnLst>
                              <p:par>
                                <p:cTn id="10" presetID="14" presetClass="entr" presetSubtype="1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randombar(horizontal)">
                                      <p:cBhvr>
                                        <p:cTn id="12" dur="250"/>
                                        <p:tgtEl>
                                          <p:spTgt spid="35"/>
                                        </p:tgtEl>
                                      </p:cBhvr>
                                    </p:animEffect>
                                  </p:childTnLst>
                                </p:cTn>
                              </p:par>
                            </p:childTnLst>
                          </p:cTn>
                        </p:par>
                        <p:par>
                          <p:cTn id="13" fill="hold">
                            <p:stCondLst>
                              <p:cond delay="500"/>
                            </p:stCondLst>
                            <p:childTnLst>
                              <p:par>
                                <p:cTn id="14" presetID="2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250" fill="hold"/>
                                        <p:tgtEl>
                                          <p:spTgt spid="3"/>
                                        </p:tgtEl>
                                        <p:attrNameLst>
                                          <p:attrName>ppt_w</p:attrName>
                                        </p:attrNameLst>
                                      </p:cBhvr>
                                      <p:tavLst>
                                        <p:tav tm="0">
                                          <p:val>
                                            <p:fltVal val="0"/>
                                          </p:val>
                                        </p:tav>
                                        <p:tav tm="100000">
                                          <p:val>
                                            <p:strVal val="#ppt_w"/>
                                          </p:val>
                                        </p:tav>
                                      </p:tavLst>
                                    </p:anim>
                                    <p:anim calcmode="lin" valueType="num">
                                      <p:cBhvr>
                                        <p:cTn id="17" dur="250" fill="hold"/>
                                        <p:tgtEl>
                                          <p:spTgt spid="3"/>
                                        </p:tgtEl>
                                        <p:attrNameLst>
                                          <p:attrName>ppt_h</p:attrName>
                                        </p:attrNameLst>
                                      </p:cBhvr>
                                      <p:tavLst>
                                        <p:tav tm="0">
                                          <p:val>
                                            <p:fltVal val="0"/>
                                          </p:val>
                                        </p:tav>
                                        <p:tav tm="100000">
                                          <p:val>
                                            <p:strVal val="#ppt_h"/>
                                          </p:val>
                                        </p:tav>
                                      </p:tavLst>
                                    </p:anim>
                                  </p:childTnLst>
                                </p:cTn>
                              </p:par>
                            </p:childTnLst>
                          </p:cTn>
                        </p:par>
                        <p:par>
                          <p:cTn id="18" fill="hold">
                            <p:stCondLst>
                              <p:cond delay="750"/>
                            </p:stCondLst>
                            <p:childTnLst>
                              <p:par>
                                <p:cTn id="19" presetID="14" presetClass="entr" presetSubtype="10"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randombar(horizontal)">
                                      <p:cBhvr>
                                        <p:cTn id="21" dur="250"/>
                                        <p:tgtEl>
                                          <p:spTgt spid="53"/>
                                        </p:tgtEl>
                                      </p:cBhvr>
                                    </p:animEffect>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250" fill="hold"/>
                                        <p:tgtEl>
                                          <p:spTgt spid="4"/>
                                        </p:tgtEl>
                                        <p:attrNameLst>
                                          <p:attrName>ppt_w</p:attrName>
                                        </p:attrNameLst>
                                      </p:cBhvr>
                                      <p:tavLst>
                                        <p:tav tm="0">
                                          <p:val>
                                            <p:fltVal val="0"/>
                                          </p:val>
                                        </p:tav>
                                        <p:tav tm="100000">
                                          <p:val>
                                            <p:strVal val="#ppt_w"/>
                                          </p:val>
                                        </p:tav>
                                      </p:tavLst>
                                    </p:anim>
                                    <p:anim calcmode="lin" valueType="num">
                                      <p:cBhvr>
                                        <p:cTn id="26" dur="250" fill="hold"/>
                                        <p:tgtEl>
                                          <p:spTgt spid="4"/>
                                        </p:tgtEl>
                                        <p:attrNameLst>
                                          <p:attrName>ppt_h</p:attrName>
                                        </p:attrNameLst>
                                      </p:cBhvr>
                                      <p:tavLst>
                                        <p:tav tm="0">
                                          <p:val>
                                            <p:fltVal val="0"/>
                                          </p:val>
                                        </p:tav>
                                        <p:tav tm="100000">
                                          <p:val>
                                            <p:strVal val="#ppt_h"/>
                                          </p:val>
                                        </p:tav>
                                      </p:tavLst>
                                    </p:anim>
                                  </p:childTnLst>
                                </p:cTn>
                              </p:par>
                            </p:childTnLst>
                          </p:cTn>
                        </p:par>
                        <p:par>
                          <p:cTn id="27" fill="hold">
                            <p:stCondLst>
                              <p:cond delay="1250"/>
                            </p:stCondLst>
                            <p:childTnLst>
                              <p:par>
                                <p:cTn id="28" presetID="14" presetClass="entr" presetSubtype="10"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randombar(horizontal)">
                                      <p:cBhvr>
                                        <p:cTn id="30" dur="250"/>
                                        <p:tgtEl>
                                          <p:spTgt spid="50"/>
                                        </p:tgtEl>
                                      </p:cBhvr>
                                    </p:animEffect>
                                  </p:childTnLst>
                                </p:cTn>
                              </p:par>
                            </p:childTnLst>
                          </p:cTn>
                        </p:par>
                        <p:par>
                          <p:cTn id="31" fill="hold">
                            <p:stCondLst>
                              <p:cond delay="1500"/>
                            </p:stCondLst>
                            <p:childTnLst>
                              <p:par>
                                <p:cTn id="32" presetID="2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250" fill="hold"/>
                                        <p:tgtEl>
                                          <p:spTgt spid="5"/>
                                        </p:tgtEl>
                                        <p:attrNameLst>
                                          <p:attrName>ppt_w</p:attrName>
                                        </p:attrNameLst>
                                      </p:cBhvr>
                                      <p:tavLst>
                                        <p:tav tm="0">
                                          <p:val>
                                            <p:fltVal val="0"/>
                                          </p:val>
                                        </p:tav>
                                        <p:tav tm="100000">
                                          <p:val>
                                            <p:strVal val="#ppt_w"/>
                                          </p:val>
                                        </p:tav>
                                      </p:tavLst>
                                    </p:anim>
                                    <p:anim calcmode="lin" valueType="num">
                                      <p:cBhvr>
                                        <p:cTn id="35" dur="250" fill="hold"/>
                                        <p:tgtEl>
                                          <p:spTgt spid="5"/>
                                        </p:tgtEl>
                                        <p:attrNameLst>
                                          <p:attrName>ppt_h</p:attrName>
                                        </p:attrNameLst>
                                      </p:cBhvr>
                                      <p:tavLst>
                                        <p:tav tm="0">
                                          <p:val>
                                            <p:fltVal val="0"/>
                                          </p:val>
                                        </p:tav>
                                        <p:tav tm="100000">
                                          <p:val>
                                            <p:strVal val="#ppt_h"/>
                                          </p:val>
                                        </p:tav>
                                      </p:tavLst>
                                    </p:anim>
                                  </p:childTnLst>
                                </p:cTn>
                              </p:par>
                            </p:childTnLst>
                          </p:cTn>
                        </p:par>
                        <p:par>
                          <p:cTn id="36" fill="hold">
                            <p:stCondLst>
                              <p:cond delay="1750"/>
                            </p:stCondLst>
                            <p:childTnLst>
                              <p:par>
                                <p:cTn id="37" presetID="14" presetClass="entr" presetSubtype="10"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randombar(horizontal)">
                                      <p:cBhvr>
                                        <p:cTn id="39"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p:nvPr/>
        </p:nvSpPr>
        <p:spPr>
          <a:xfrm>
            <a:off x="2931840" y="1169740"/>
            <a:ext cx="1507387" cy="150864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id-ID" sz="1787">
              <a:solidFill>
                <a:srgbClr val="FFFFFF"/>
              </a:solidFill>
              <a:latin typeface="Arial"/>
              <a:ea typeface="微软雅黑"/>
            </a:endParaRPr>
          </a:p>
        </p:txBody>
      </p:sp>
      <p:grpSp>
        <p:nvGrpSpPr>
          <p:cNvPr id="32" name="组合 31"/>
          <p:cNvGrpSpPr/>
          <p:nvPr/>
        </p:nvGrpSpPr>
        <p:grpSpPr>
          <a:xfrm>
            <a:off x="3289278" y="1628329"/>
            <a:ext cx="798275" cy="798275"/>
            <a:chOff x="7445376" y="2097088"/>
            <a:chExt cx="569913" cy="571500"/>
          </a:xfrm>
          <a:solidFill>
            <a:schemeClr val="bg1"/>
          </a:solidFill>
        </p:grpSpPr>
        <p:sp>
          <p:nvSpPr>
            <p:cNvPr id="33" name="Freeform 44"/>
            <p:cNvSpPr>
              <a:spLocks/>
            </p:cNvSpPr>
            <p:nvPr/>
          </p:nvSpPr>
          <p:spPr bwMode="auto">
            <a:xfrm>
              <a:off x="7448551" y="2097088"/>
              <a:ext cx="566738" cy="566738"/>
            </a:xfrm>
            <a:custGeom>
              <a:avLst/>
              <a:gdLst>
                <a:gd name="T0" fmla="*/ 136 w 151"/>
                <a:gd name="T1" fmla="*/ 96 h 151"/>
                <a:gd name="T2" fmla="*/ 126 w 151"/>
                <a:gd name="T3" fmla="*/ 92 h 151"/>
                <a:gd name="T4" fmla="*/ 131 w 151"/>
                <a:gd name="T5" fmla="*/ 78 h 151"/>
                <a:gd name="T6" fmla="*/ 119 w 151"/>
                <a:gd name="T7" fmla="*/ 72 h 151"/>
                <a:gd name="T8" fmla="*/ 112 w 151"/>
                <a:gd name="T9" fmla="*/ 84 h 151"/>
                <a:gd name="T10" fmla="*/ 103 w 151"/>
                <a:gd name="T11" fmla="*/ 79 h 151"/>
                <a:gd name="T12" fmla="*/ 110 w 151"/>
                <a:gd name="T13" fmla="*/ 67 h 151"/>
                <a:gd name="T14" fmla="*/ 98 w 151"/>
                <a:gd name="T15" fmla="*/ 56 h 151"/>
                <a:gd name="T16" fmla="*/ 88 w 151"/>
                <a:gd name="T17" fmla="*/ 66 h 151"/>
                <a:gd name="T18" fmla="*/ 81 w 151"/>
                <a:gd name="T19" fmla="*/ 59 h 151"/>
                <a:gd name="T20" fmla="*/ 90 w 151"/>
                <a:gd name="T21" fmla="*/ 49 h 151"/>
                <a:gd name="T22" fmla="*/ 81 w 151"/>
                <a:gd name="T23" fmla="*/ 36 h 151"/>
                <a:gd name="T24" fmla="*/ 68 w 151"/>
                <a:gd name="T25" fmla="*/ 42 h 151"/>
                <a:gd name="T26" fmla="*/ 64 w 151"/>
                <a:gd name="T27" fmla="*/ 33 h 151"/>
                <a:gd name="T28" fmla="*/ 76 w 151"/>
                <a:gd name="T29" fmla="*/ 27 h 151"/>
                <a:gd name="T30" fmla="*/ 72 w 151"/>
                <a:gd name="T31" fmla="*/ 16 h 151"/>
                <a:gd name="T32" fmla="*/ 55 w 151"/>
                <a:gd name="T33" fmla="*/ 20 h 151"/>
                <a:gd name="T34" fmla="*/ 53 w 151"/>
                <a:gd name="T35" fmla="*/ 10 h 151"/>
                <a:gd name="T36" fmla="*/ 69 w 151"/>
                <a:gd name="T37" fmla="*/ 6 h 151"/>
                <a:gd name="T38" fmla="*/ 68 w 151"/>
                <a:gd name="T39" fmla="*/ 0 h 151"/>
                <a:gd name="T40" fmla="*/ 22 w 151"/>
                <a:gd name="T41" fmla="*/ 22 h 151"/>
                <a:gd name="T42" fmla="*/ 0 w 151"/>
                <a:gd name="T43" fmla="*/ 69 h 151"/>
                <a:gd name="T44" fmla="*/ 8 w 151"/>
                <a:gd name="T45" fmla="*/ 70 h 151"/>
                <a:gd name="T46" fmla="*/ 14 w 151"/>
                <a:gd name="T47" fmla="*/ 54 h 151"/>
                <a:gd name="T48" fmla="*/ 23 w 151"/>
                <a:gd name="T49" fmla="*/ 57 h 151"/>
                <a:gd name="T50" fmla="*/ 18 w 151"/>
                <a:gd name="T51" fmla="*/ 73 h 151"/>
                <a:gd name="T52" fmla="*/ 30 w 151"/>
                <a:gd name="T53" fmla="*/ 78 h 151"/>
                <a:gd name="T54" fmla="*/ 37 w 151"/>
                <a:gd name="T55" fmla="*/ 65 h 151"/>
                <a:gd name="T56" fmla="*/ 46 w 151"/>
                <a:gd name="T57" fmla="*/ 70 h 151"/>
                <a:gd name="T58" fmla="*/ 38 w 151"/>
                <a:gd name="T59" fmla="*/ 84 h 151"/>
                <a:gd name="T60" fmla="*/ 51 w 151"/>
                <a:gd name="T61" fmla="*/ 94 h 151"/>
                <a:gd name="T62" fmla="*/ 62 w 151"/>
                <a:gd name="T63" fmla="*/ 83 h 151"/>
                <a:gd name="T64" fmla="*/ 69 w 151"/>
                <a:gd name="T65" fmla="*/ 91 h 151"/>
                <a:gd name="T66" fmla="*/ 58 w 151"/>
                <a:gd name="T67" fmla="*/ 101 h 151"/>
                <a:gd name="T68" fmla="*/ 68 w 151"/>
                <a:gd name="T69" fmla="*/ 113 h 151"/>
                <a:gd name="T70" fmla="*/ 81 w 151"/>
                <a:gd name="T71" fmla="*/ 107 h 151"/>
                <a:gd name="T72" fmla="*/ 86 w 151"/>
                <a:gd name="T73" fmla="*/ 116 h 151"/>
                <a:gd name="T74" fmla="*/ 73 w 151"/>
                <a:gd name="T75" fmla="*/ 122 h 151"/>
                <a:gd name="T76" fmla="*/ 78 w 151"/>
                <a:gd name="T77" fmla="*/ 133 h 151"/>
                <a:gd name="T78" fmla="*/ 95 w 151"/>
                <a:gd name="T79" fmla="*/ 129 h 151"/>
                <a:gd name="T80" fmla="*/ 97 w 151"/>
                <a:gd name="T81" fmla="*/ 139 h 151"/>
                <a:gd name="T82" fmla="*/ 81 w 151"/>
                <a:gd name="T83" fmla="*/ 143 h 151"/>
                <a:gd name="T84" fmla="*/ 82 w 151"/>
                <a:gd name="T85" fmla="*/ 151 h 151"/>
                <a:gd name="T86" fmla="*/ 129 w 151"/>
                <a:gd name="T87" fmla="*/ 129 h 151"/>
                <a:gd name="T88" fmla="*/ 151 w 151"/>
                <a:gd name="T89" fmla="*/ 83 h 151"/>
                <a:gd name="T90" fmla="*/ 141 w 151"/>
                <a:gd name="T91" fmla="*/ 81 h 151"/>
                <a:gd name="T92" fmla="*/ 136 w 151"/>
                <a:gd name="T93" fmla="*/ 9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 h="151">
                  <a:moveTo>
                    <a:pt x="136" y="96"/>
                  </a:moveTo>
                  <a:cubicBezTo>
                    <a:pt x="126" y="92"/>
                    <a:pt x="126" y="92"/>
                    <a:pt x="126" y="92"/>
                  </a:cubicBezTo>
                  <a:cubicBezTo>
                    <a:pt x="131" y="78"/>
                    <a:pt x="131" y="78"/>
                    <a:pt x="131" y="78"/>
                  </a:cubicBezTo>
                  <a:cubicBezTo>
                    <a:pt x="127" y="76"/>
                    <a:pt x="123" y="75"/>
                    <a:pt x="119" y="72"/>
                  </a:cubicBezTo>
                  <a:cubicBezTo>
                    <a:pt x="112" y="84"/>
                    <a:pt x="112" y="84"/>
                    <a:pt x="112" y="84"/>
                  </a:cubicBezTo>
                  <a:cubicBezTo>
                    <a:pt x="103" y="79"/>
                    <a:pt x="103" y="79"/>
                    <a:pt x="103" y="79"/>
                  </a:cubicBezTo>
                  <a:cubicBezTo>
                    <a:pt x="110" y="67"/>
                    <a:pt x="110" y="67"/>
                    <a:pt x="110" y="67"/>
                  </a:cubicBezTo>
                  <a:cubicBezTo>
                    <a:pt x="106" y="64"/>
                    <a:pt x="102" y="60"/>
                    <a:pt x="98" y="56"/>
                  </a:cubicBezTo>
                  <a:cubicBezTo>
                    <a:pt x="88" y="66"/>
                    <a:pt x="88" y="66"/>
                    <a:pt x="88" y="66"/>
                  </a:cubicBezTo>
                  <a:cubicBezTo>
                    <a:pt x="81" y="59"/>
                    <a:pt x="81" y="59"/>
                    <a:pt x="81" y="59"/>
                  </a:cubicBezTo>
                  <a:cubicBezTo>
                    <a:pt x="90" y="49"/>
                    <a:pt x="90" y="49"/>
                    <a:pt x="90" y="49"/>
                  </a:cubicBezTo>
                  <a:cubicBezTo>
                    <a:pt x="87" y="45"/>
                    <a:pt x="84" y="41"/>
                    <a:pt x="81" y="36"/>
                  </a:cubicBezTo>
                  <a:cubicBezTo>
                    <a:pt x="68" y="42"/>
                    <a:pt x="68" y="42"/>
                    <a:pt x="68" y="42"/>
                  </a:cubicBezTo>
                  <a:cubicBezTo>
                    <a:pt x="64" y="33"/>
                    <a:pt x="64" y="33"/>
                    <a:pt x="64" y="33"/>
                  </a:cubicBezTo>
                  <a:cubicBezTo>
                    <a:pt x="76" y="27"/>
                    <a:pt x="76" y="27"/>
                    <a:pt x="76" y="27"/>
                  </a:cubicBezTo>
                  <a:cubicBezTo>
                    <a:pt x="74" y="24"/>
                    <a:pt x="73" y="20"/>
                    <a:pt x="72" y="16"/>
                  </a:cubicBezTo>
                  <a:cubicBezTo>
                    <a:pt x="55" y="20"/>
                    <a:pt x="55" y="20"/>
                    <a:pt x="55" y="20"/>
                  </a:cubicBezTo>
                  <a:cubicBezTo>
                    <a:pt x="53" y="10"/>
                    <a:pt x="53" y="10"/>
                    <a:pt x="53" y="10"/>
                  </a:cubicBezTo>
                  <a:cubicBezTo>
                    <a:pt x="69" y="6"/>
                    <a:pt x="69" y="6"/>
                    <a:pt x="69" y="6"/>
                  </a:cubicBezTo>
                  <a:cubicBezTo>
                    <a:pt x="69" y="4"/>
                    <a:pt x="68" y="2"/>
                    <a:pt x="68" y="0"/>
                  </a:cubicBezTo>
                  <a:cubicBezTo>
                    <a:pt x="51" y="2"/>
                    <a:pt x="35" y="9"/>
                    <a:pt x="22" y="22"/>
                  </a:cubicBezTo>
                  <a:cubicBezTo>
                    <a:pt x="9" y="35"/>
                    <a:pt x="1" y="52"/>
                    <a:pt x="0" y="69"/>
                  </a:cubicBezTo>
                  <a:cubicBezTo>
                    <a:pt x="2" y="69"/>
                    <a:pt x="5" y="70"/>
                    <a:pt x="8" y="70"/>
                  </a:cubicBezTo>
                  <a:cubicBezTo>
                    <a:pt x="14" y="54"/>
                    <a:pt x="14" y="54"/>
                    <a:pt x="14" y="54"/>
                  </a:cubicBezTo>
                  <a:cubicBezTo>
                    <a:pt x="23" y="57"/>
                    <a:pt x="23" y="57"/>
                    <a:pt x="23" y="57"/>
                  </a:cubicBezTo>
                  <a:cubicBezTo>
                    <a:pt x="18" y="73"/>
                    <a:pt x="18" y="73"/>
                    <a:pt x="18" y="73"/>
                  </a:cubicBezTo>
                  <a:cubicBezTo>
                    <a:pt x="22" y="75"/>
                    <a:pt x="26" y="76"/>
                    <a:pt x="30" y="78"/>
                  </a:cubicBezTo>
                  <a:cubicBezTo>
                    <a:pt x="37" y="65"/>
                    <a:pt x="37" y="65"/>
                    <a:pt x="37" y="65"/>
                  </a:cubicBezTo>
                  <a:cubicBezTo>
                    <a:pt x="46" y="70"/>
                    <a:pt x="46" y="70"/>
                    <a:pt x="46" y="70"/>
                  </a:cubicBezTo>
                  <a:cubicBezTo>
                    <a:pt x="38" y="84"/>
                    <a:pt x="38" y="84"/>
                    <a:pt x="38" y="84"/>
                  </a:cubicBezTo>
                  <a:cubicBezTo>
                    <a:pt x="43" y="87"/>
                    <a:pt x="47" y="90"/>
                    <a:pt x="51" y="94"/>
                  </a:cubicBezTo>
                  <a:cubicBezTo>
                    <a:pt x="62" y="83"/>
                    <a:pt x="62" y="83"/>
                    <a:pt x="62" y="83"/>
                  </a:cubicBezTo>
                  <a:cubicBezTo>
                    <a:pt x="69" y="91"/>
                    <a:pt x="69" y="91"/>
                    <a:pt x="69" y="91"/>
                  </a:cubicBezTo>
                  <a:cubicBezTo>
                    <a:pt x="58" y="101"/>
                    <a:pt x="58" y="101"/>
                    <a:pt x="58" y="101"/>
                  </a:cubicBezTo>
                  <a:cubicBezTo>
                    <a:pt x="62" y="105"/>
                    <a:pt x="65" y="109"/>
                    <a:pt x="68" y="113"/>
                  </a:cubicBezTo>
                  <a:cubicBezTo>
                    <a:pt x="81" y="107"/>
                    <a:pt x="81" y="107"/>
                    <a:pt x="81" y="107"/>
                  </a:cubicBezTo>
                  <a:cubicBezTo>
                    <a:pt x="86" y="116"/>
                    <a:pt x="86" y="116"/>
                    <a:pt x="86" y="116"/>
                  </a:cubicBezTo>
                  <a:cubicBezTo>
                    <a:pt x="73" y="122"/>
                    <a:pt x="73" y="122"/>
                    <a:pt x="73" y="122"/>
                  </a:cubicBezTo>
                  <a:cubicBezTo>
                    <a:pt x="75" y="126"/>
                    <a:pt x="77" y="130"/>
                    <a:pt x="78" y="133"/>
                  </a:cubicBezTo>
                  <a:cubicBezTo>
                    <a:pt x="95" y="129"/>
                    <a:pt x="95" y="129"/>
                    <a:pt x="95" y="129"/>
                  </a:cubicBezTo>
                  <a:cubicBezTo>
                    <a:pt x="97" y="139"/>
                    <a:pt x="97" y="139"/>
                    <a:pt x="97" y="139"/>
                  </a:cubicBezTo>
                  <a:cubicBezTo>
                    <a:pt x="81" y="143"/>
                    <a:pt x="81" y="143"/>
                    <a:pt x="81" y="143"/>
                  </a:cubicBezTo>
                  <a:cubicBezTo>
                    <a:pt x="81" y="146"/>
                    <a:pt x="82" y="149"/>
                    <a:pt x="82" y="151"/>
                  </a:cubicBezTo>
                  <a:cubicBezTo>
                    <a:pt x="99" y="150"/>
                    <a:pt x="116" y="142"/>
                    <a:pt x="129" y="129"/>
                  </a:cubicBezTo>
                  <a:cubicBezTo>
                    <a:pt x="142" y="116"/>
                    <a:pt x="149" y="100"/>
                    <a:pt x="151" y="83"/>
                  </a:cubicBezTo>
                  <a:cubicBezTo>
                    <a:pt x="147" y="83"/>
                    <a:pt x="144" y="82"/>
                    <a:pt x="141" y="81"/>
                  </a:cubicBezTo>
                  <a:lnTo>
                    <a:pt x="136"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4" name="Freeform 45"/>
            <p:cNvSpPr>
              <a:spLocks/>
            </p:cNvSpPr>
            <p:nvPr/>
          </p:nvSpPr>
          <p:spPr bwMode="auto">
            <a:xfrm>
              <a:off x="7737476" y="2097088"/>
              <a:ext cx="277813" cy="277813"/>
            </a:xfrm>
            <a:custGeom>
              <a:avLst/>
              <a:gdLst>
                <a:gd name="T0" fmla="*/ 11 w 74"/>
                <a:gd name="T1" fmla="*/ 2 h 74"/>
                <a:gd name="T2" fmla="*/ 13 w 74"/>
                <a:gd name="T3" fmla="*/ 12 h 74"/>
                <a:gd name="T4" fmla="*/ 4 w 74"/>
                <a:gd name="T5" fmla="*/ 14 h 74"/>
                <a:gd name="T6" fmla="*/ 8 w 74"/>
                <a:gd name="T7" fmla="*/ 23 h 74"/>
                <a:gd name="T8" fmla="*/ 20 w 74"/>
                <a:gd name="T9" fmla="*/ 18 h 74"/>
                <a:gd name="T10" fmla="*/ 24 w 74"/>
                <a:gd name="T11" fmla="*/ 27 h 74"/>
                <a:gd name="T12" fmla="*/ 13 w 74"/>
                <a:gd name="T13" fmla="*/ 32 h 74"/>
                <a:gd name="T14" fmla="*/ 20 w 74"/>
                <a:gd name="T15" fmla="*/ 42 h 74"/>
                <a:gd name="T16" fmla="*/ 29 w 74"/>
                <a:gd name="T17" fmla="*/ 34 h 74"/>
                <a:gd name="T18" fmla="*/ 36 w 74"/>
                <a:gd name="T19" fmla="*/ 41 h 74"/>
                <a:gd name="T20" fmla="*/ 27 w 74"/>
                <a:gd name="T21" fmla="*/ 50 h 74"/>
                <a:gd name="T22" fmla="*/ 38 w 74"/>
                <a:gd name="T23" fmla="*/ 59 h 74"/>
                <a:gd name="T24" fmla="*/ 44 w 74"/>
                <a:gd name="T25" fmla="*/ 48 h 74"/>
                <a:gd name="T26" fmla="*/ 53 w 74"/>
                <a:gd name="T27" fmla="*/ 53 h 74"/>
                <a:gd name="T28" fmla="*/ 47 w 74"/>
                <a:gd name="T29" fmla="*/ 64 h 74"/>
                <a:gd name="T30" fmla="*/ 57 w 74"/>
                <a:gd name="T31" fmla="*/ 69 h 74"/>
                <a:gd name="T32" fmla="*/ 61 w 74"/>
                <a:gd name="T33" fmla="*/ 58 h 74"/>
                <a:gd name="T34" fmla="*/ 71 w 74"/>
                <a:gd name="T35" fmla="*/ 62 h 74"/>
                <a:gd name="T36" fmla="*/ 67 w 74"/>
                <a:gd name="T37" fmla="*/ 72 h 74"/>
                <a:gd name="T38" fmla="*/ 74 w 74"/>
                <a:gd name="T39" fmla="*/ 74 h 74"/>
                <a:gd name="T40" fmla="*/ 52 w 74"/>
                <a:gd name="T41" fmla="*/ 22 h 74"/>
                <a:gd name="T42" fmla="*/ 0 w 74"/>
                <a:gd name="T43" fmla="*/ 0 h 74"/>
                <a:gd name="T44" fmla="*/ 1 w 74"/>
                <a:gd name="T45" fmla="*/ 4 h 74"/>
                <a:gd name="T46" fmla="*/ 11 w 74"/>
                <a:gd name="T47"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11" y="2"/>
                  </a:moveTo>
                  <a:cubicBezTo>
                    <a:pt x="13" y="12"/>
                    <a:pt x="13" y="12"/>
                    <a:pt x="13" y="12"/>
                  </a:cubicBezTo>
                  <a:cubicBezTo>
                    <a:pt x="4" y="14"/>
                    <a:pt x="4" y="14"/>
                    <a:pt x="4" y="14"/>
                  </a:cubicBezTo>
                  <a:cubicBezTo>
                    <a:pt x="5" y="17"/>
                    <a:pt x="6" y="20"/>
                    <a:pt x="8" y="23"/>
                  </a:cubicBezTo>
                  <a:cubicBezTo>
                    <a:pt x="20" y="18"/>
                    <a:pt x="20" y="18"/>
                    <a:pt x="20" y="18"/>
                  </a:cubicBezTo>
                  <a:cubicBezTo>
                    <a:pt x="24" y="27"/>
                    <a:pt x="24" y="27"/>
                    <a:pt x="24" y="27"/>
                  </a:cubicBezTo>
                  <a:cubicBezTo>
                    <a:pt x="13" y="32"/>
                    <a:pt x="13" y="32"/>
                    <a:pt x="13" y="32"/>
                  </a:cubicBezTo>
                  <a:cubicBezTo>
                    <a:pt x="15" y="36"/>
                    <a:pt x="17" y="39"/>
                    <a:pt x="20" y="42"/>
                  </a:cubicBezTo>
                  <a:cubicBezTo>
                    <a:pt x="29" y="34"/>
                    <a:pt x="29" y="34"/>
                    <a:pt x="29" y="34"/>
                  </a:cubicBezTo>
                  <a:cubicBezTo>
                    <a:pt x="36" y="41"/>
                    <a:pt x="36" y="41"/>
                    <a:pt x="36" y="41"/>
                  </a:cubicBezTo>
                  <a:cubicBezTo>
                    <a:pt x="27" y="50"/>
                    <a:pt x="27" y="50"/>
                    <a:pt x="27" y="50"/>
                  </a:cubicBezTo>
                  <a:cubicBezTo>
                    <a:pt x="31" y="53"/>
                    <a:pt x="34" y="56"/>
                    <a:pt x="38" y="59"/>
                  </a:cubicBezTo>
                  <a:cubicBezTo>
                    <a:pt x="44" y="48"/>
                    <a:pt x="44" y="48"/>
                    <a:pt x="44" y="48"/>
                  </a:cubicBezTo>
                  <a:cubicBezTo>
                    <a:pt x="53" y="53"/>
                    <a:pt x="53" y="53"/>
                    <a:pt x="53" y="53"/>
                  </a:cubicBezTo>
                  <a:cubicBezTo>
                    <a:pt x="47" y="64"/>
                    <a:pt x="47" y="64"/>
                    <a:pt x="47" y="64"/>
                  </a:cubicBezTo>
                  <a:cubicBezTo>
                    <a:pt x="50" y="66"/>
                    <a:pt x="54" y="68"/>
                    <a:pt x="57" y="69"/>
                  </a:cubicBezTo>
                  <a:cubicBezTo>
                    <a:pt x="61" y="58"/>
                    <a:pt x="61" y="58"/>
                    <a:pt x="61" y="58"/>
                  </a:cubicBezTo>
                  <a:cubicBezTo>
                    <a:pt x="71" y="62"/>
                    <a:pt x="71" y="62"/>
                    <a:pt x="71" y="62"/>
                  </a:cubicBezTo>
                  <a:cubicBezTo>
                    <a:pt x="67" y="72"/>
                    <a:pt x="67" y="72"/>
                    <a:pt x="67" y="72"/>
                  </a:cubicBezTo>
                  <a:cubicBezTo>
                    <a:pt x="69" y="73"/>
                    <a:pt x="72" y="73"/>
                    <a:pt x="74" y="74"/>
                  </a:cubicBezTo>
                  <a:cubicBezTo>
                    <a:pt x="73" y="55"/>
                    <a:pt x="66" y="36"/>
                    <a:pt x="52" y="22"/>
                  </a:cubicBezTo>
                  <a:cubicBezTo>
                    <a:pt x="38" y="8"/>
                    <a:pt x="19" y="1"/>
                    <a:pt x="0" y="0"/>
                  </a:cubicBezTo>
                  <a:cubicBezTo>
                    <a:pt x="1" y="1"/>
                    <a:pt x="1" y="3"/>
                    <a:pt x="1" y="4"/>
                  </a:cubicBezTo>
                  <a:lnTo>
                    <a:pt x="1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5" name="Freeform 46"/>
            <p:cNvSpPr>
              <a:spLocks/>
            </p:cNvSpPr>
            <p:nvPr/>
          </p:nvSpPr>
          <p:spPr bwMode="auto">
            <a:xfrm>
              <a:off x="7445376" y="2389188"/>
              <a:ext cx="277813" cy="279400"/>
            </a:xfrm>
            <a:custGeom>
              <a:avLst/>
              <a:gdLst>
                <a:gd name="T0" fmla="*/ 63 w 74"/>
                <a:gd name="T1" fmla="*/ 69 h 74"/>
                <a:gd name="T2" fmla="*/ 61 w 74"/>
                <a:gd name="T3" fmla="*/ 60 h 74"/>
                <a:gd name="T4" fmla="*/ 70 w 74"/>
                <a:gd name="T5" fmla="*/ 57 h 74"/>
                <a:gd name="T6" fmla="*/ 66 w 74"/>
                <a:gd name="T7" fmla="*/ 48 h 74"/>
                <a:gd name="T8" fmla="*/ 54 w 74"/>
                <a:gd name="T9" fmla="*/ 53 h 74"/>
                <a:gd name="T10" fmla="*/ 50 w 74"/>
                <a:gd name="T11" fmla="*/ 44 h 74"/>
                <a:gd name="T12" fmla="*/ 60 w 74"/>
                <a:gd name="T13" fmla="*/ 39 h 74"/>
                <a:gd name="T14" fmla="*/ 53 w 74"/>
                <a:gd name="T15" fmla="*/ 30 h 74"/>
                <a:gd name="T16" fmla="*/ 44 w 74"/>
                <a:gd name="T17" fmla="*/ 38 h 74"/>
                <a:gd name="T18" fmla="*/ 37 w 74"/>
                <a:gd name="T19" fmla="*/ 31 h 74"/>
                <a:gd name="T20" fmla="*/ 45 w 74"/>
                <a:gd name="T21" fmla="*/ 22 h 74"/>
                <a:gd name="T22" fmla="*/ 35 w 74"/>
                <a:gd name="T23" fmla="*/ 14 h 74"/>
                <a:gd name="T24" fmla="*/ 29 w 74"/>
                <a:gd name="T25" fmla="*/ 23 h 74"/>
                <a:gd name="T26" fmla="*/ 21 w 74"/>
                <a:gd name="T27" fmla="*/ 18 h 74"/>
                <a:gd name="T28" fmla="*/ 26 w 74"/>
                <a:gd name="T29" fmla="*/ 9 h 74"/>
                <a:gd name="T30" fmla="*/ 16 w 74"/>
                <a:gd name="T31" fmla="*/ 4 h 74"/>
                <a:gd name="T32" fmla="*/ 12 w 74"/>
                <a:gd name="T33" fmla="*/ 13 h 74"/>
                <a:gd name="T34" fmla="*/ 3 w 74"/>
                <a:gd name="T35" fmla="*/ 10 h 74"/>
                <a:gd name="T36" fmla="*/ 6 w 74"/>
                <a:gd name="T37" fmla="*/ 1 h 74"/>
                <a:gd name="T38" fmla="*/ 0 w 74"/>
                <a:gd name="T39" fmla="*/ 0 h 74"/>
                <a:gd name="T40" fmla="*/ 23 w 74"/>
                <a:gd name="T41" fmla="*/ 51 h 74"/>
                <a:gd name="T42" fmla="*/ 74 w 74"/>
                <a:gd name="T43" fmla="*/ 74 h 74"/>
                <a:gd name="T44" fmla="*/ 73 w 74"/>
                <a:gd name="T45" fmla="*/ 67 h 74"/>
                <a:gd name="T46" fmla="*/ 63 w 74"/>
                <a:gd name="T4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63" y="69"/>
                  </a:moveTo>
                  <a:cubicBezTo>
                    <a:pt x="61" y="60"/>
                    <a:pt x="61" y="60"/>
                    <a:pt x="61" y="60"/>
                  </a:cubicBezTo>
                  <a:cubicBezTo>
                    <a:pt x="70" y="57"/>
                    <a:pt x="70" y="57"/>
                    <a:pt x="70" y="57"/>
                  </a:cubicBezTo>
                  <a:cubicBezTo>
                    <a:pt x="68" y="54"/>
                    <a:pt x="67" y="51"/>
                    <a:pt x="66" y="48"/>
                  </a:cubicBezTo>
                  <a:cubicBezTo>
                    <a:pt x="54" y="53"/>
                    <a:pt x="54" y="53"/>
                    <a:pt x="54" y="53"/>
                  </a:cubicBezTo>
                  <a:cubicBezTo>
                    <a:pt x="50" y="44"/>
                    <a:pt x="50" y="44"/>
                    <a:pt x="50" y="44"/>
                  </a:cubicBezTo>
                  <a:cubicBezTo>
                    <a:pt x="60" y="39"/>
                    <a:pt x="60" y="39"/>
                    <a:pt x="60" y="39"/>
                  </a:cubicBezTo>
                  <a:cubicBezTo>
                    <a:pt x="58" y="36"/>
                    <a:pt x="55" y="33"/>
                    <a:pt x="53" y="30"/>
                  </a:cubicBezTo>
                  <a:cubicBezTo>
                    <a:pt x="44" y="38"/>
                    <a:pt x="44" y="38"/>
                    <a:pt x="44" y="38"/>
                  </a:cubicBezTo>
                  <a:cubicBezTo>
                    <a:pt x="37" y="31"/>
                    <a:pt x="37" y="31"/>
                    <a:pt x="37" y="31"/>
                  </a:cubicBezTo>
                  <a:cubicBezTo>
                    <a:pt x="45" y="22"/>
                    <a:pt x="45" y="22"/>
                    <a:pt x="45" y="22"/>
                  </a:cubicBezTo>
                  <a:cubicBezTo>
                    <a:pt x="42" y="19"/>
                    <a:pt x="38" y="16"/>
                    <a:pt x="35" y="14"/>
                  </a:cubicBezTo>
                  <a:cubicBezTo>
                    <a:pt x="29" y="23"/>
                    <a:pt x="29" y="23"/>
                    <a:pt x="29" y="23"/>
                  </a:cubicBezTo>
                  <a:cubicBezTo>
                    <a:pt x="21" y="18"/>
                    <a:pt x="21" y="18"/>
                    <a:pt x="21" y="18"/>
                  </a:cubicBezTo>
                  <a:cubicBezTo>
                    <a:pt x="26" y="9"/>
                    <a:pt x="26" y="9"/>
                    <a:pt x="26" y="9"/>
                  </a:cubicBezTo>
                  <a:cubicBezTo>
                    <a:pt x="23" y="7"/>
                    <a:pt x="19" y="5"/>
                    <a:pt x="16" y="4"/>
                  </a:cubicBezTo>
                  <a:cubicBezTo>
                    <a:pt x="12" y="13"/>
                    <a:pt x="12" y="13"/>
                    <a:pt x="12" y="13"/>
                  </a:cubicBezTo>
                  <a:cubicBezTo>
                    <a:pt x="3" y="10"/>
                    <a:pt x="3" y="10"/>
                    <a:pt x="3" y="10"/>
                  </a:cubicBezTo>
                  <a:cubicBezTo>
                    <a:pt x="6" y="1"/>
                    <a:pt x="6" y="1"/>
                    <a:pt x="6" y="1"/>
                  </a:cubicBezTo>
                  <a:cubicBezTo>
                    <a:pt x="4" y="1"/>
                    <a:pt x="2" y="0"/>
                    <a:pt x="0" y="0"/>
                  </a:cubicBezTo>
                  <a:cubicBezTo>
                    <a:pt x="1" y="19"/>
                    <a:pt x="8" y="37"/>
                    <a:pt x="23" y="51"/>
                  </a:cubicBezTo>
                  <a:cubicBezTo>
                    <a:pt x="37" y="66"/>
                    <a:pt x="55" y="73"/>
                    <a:pt x="74" y="74"/>
                  </a:cubicBezTo>
                  <a:cubicBezTo>
                    <a:pt x="74" y="71"/>
                    <a:pt x="73" y="69"/>
                    <a:pt x="73" y="67"/>
                  </a:cubicBezTo>
                  <a:lnTo>
                    <a:pt x="6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sp>
        <p:nvSpPr>
          <p:cNvPr id="60" name="椭圆 59"/>
          <p:cNvSpPr/>
          <p:nvPr/>
        </p:nvSpPr>
        <p:spPr>
          <a:xfrm>
            <a:off x="2591927" y="909527"/>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61" name="椭圆 60"/>
          <p:cNvSpPr/>
          <p:nvPr/>
        </p:nvSpPr>
        <p:spPr>
          <a:xfrm>
            <a:off x="2667199" y="984577"/>
            <a:ext cx="519225" cy="519225"/>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3" name="Freeform 24"/>
          <p:cNvSpPr/>
          <p:nvPr/>
        </p:nvSpPr>
        <p:spPr>
          <a:xfrm>
            <a:off x="4509632" y="1169740"/>
            <a:ext cx="1507388" cy="150864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id-ID" sz="1787">
              <a:solidFill>
                <a:srgbClr val="FFFFFF"/>
              </a:solidFill>
              <a:latin typeface="Arial"/>
              <a:ea typeface="微软雅黑"/>
            </a:endParaRPr>
          </a:p>
        </p:txBody>
      </p:sp>
      <p:grpSp>
        <p:nvGrpSpPr>
          <p:cNvPr id="36" name="组合 35"/>
          <p:cNvGrpSpPr/>
          <p:nvPr/>
        </p:nvGrpSpPr>
        <p:grpSpPr>
          <a:xfrm>
            <a:off x="4859542" y="1624437"/>
            <a:ext cx="799908" cy="806060"/>
            <a:chOff x="7412038" y="1014413"/>
            <a:chExt cx="619126" cy="623888"/>
          </a:xfrm>
          <a:solidFill>
            <a:schemeClr val="bg1"/>
          </a:solidFill>
        </p:grpSpPr>
        <p:sp>
          <p:nvSpPr>
            <p:cNvPr id="37" name="Freeform 22"/>
            <p:cNvSpPr>
              <a:spLocks/>
            </p:cNvSpPr>
            <p:nvPr/>
          </p:nvSpPr>
          <p:spPr bwMode="auto">
            <a:xfrm>
              <a:off x="7412038" y="1017588"/>
              <a:ext cx="619125" cy="620713"/>
            </a:xfrm>
            <a:custGeom>
              <a:avLst/>
              <a:gdLst>
                <a:gd name="T0" fmla="*/ 75 w 165"/>
                <a:gd name="T1" fmla="*/ 0 h 165"/>
                <a:gd name="T2" fmla="*/ 24 w 165"/>
                <a:gd name="T3" fmla="*/ 23 h 165"/>
                <a:gd name="T4" fmla="*/ 0 w 165"/>
                <a:gd name="T5" fmla="*/ 74 h 165"/>
                <a:gd name="T6" fmla="*/ 60 w 165"/>
                <a:gd name="T7" fmla="*/ 105 h 165"/>
                <a:gd name="T8" fmla="*/ 90 w 165"/>
                <a:gd name="T9" fmla="*/ 165 h 165"/>
                <a:gd name="T10" fmla="*/ 141 w 165"/>
                <a:gd name="T11" fmla="*/ 141 h 165"/>
                <a:gd name="T12" fmla="*/ 165 w 165"/>
                <a:gd name="T13" fmla="*/ 90 h 165"/>
                <a:gd name="T14" fmla="*/ 105 w 165"/>
                <a:gd name="T15" fmla="*/ 59 h 165"/>
                <a:gd name="T16" fmla="*/ 75 w 165"/>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5">
                  <a:moveTo>
                    <a:pt x="75" y="0"/>
                  </a:moveTo>
                  <a:cubicBezTo>
                    <a:pt x="56" y="1"/>
                    <a:pt x="38" y="9"/>
                    <a:pt x="24" y="23"/>
                  </a:cubicBezTo>
                  <a:cubicBezTo>
                    <a:pt x="10" y="38"/>
                    <a:pt x="2" y="56"/>
                    <a:pt x="0" y="74"/>
                  </a:cubicBezTo>
                  <a:cubicBezTo>
                    <a:pt x="20" y="77"/>
                    <a:pt x="42" y="87"/>
                    <a:pt x="60" y="105"/>
                  </a:cubicBezTo>
                  <a:cubicBezTo>
                    <a:pt x="78" y="123"/>
                    <a:pt x="88" y="144"/>
                    <a:pt x="90" y="165"/>
                  </a:cubicBezTo>
                  <a:cubicBezTo>
                    <a:pt x="109" y="163"/>
                    <a:pt x="127" y="155"/>
                    <a:pt x="141" y="141"/>
                  </a:cubicBezTo>
                  <a:cubicBezTo>
                    <a:pt x="155" y="126"/>
                    <a:pt x="163" y="108"/>
                    <a:pt x="165" y="90"/>
                  </a:cubicBezTo>
                  <a:cubicBezTo>
                    <a:pt x="145" y="87"/>
                    <a:pt x="123" y="77"/>
                    <a:pt x="105" y="59"/>
                  </a:cubicBezTo>
                  <a:cubicBezTo>
                    <a:pt x="88" y="42"/>
                    <a:pt x="77" y="20"/>
                    <a:pt x="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8" name="Freeform 23"/>
            <p:cNvSpPr>
              <a:spLocks/>
            </p:cNvSpPr>
            <p:nvPr/>
          </p:nvSpPr>
          <p:spPr bwMode="auto">
            <a:xfrm>
              <a:off x="7731126" y="1014413"/>
              <a:ext cx="300038" cy="304800"/>
            </a:xfrm>
            <a:custGeom>
              <a:avLst/>
              <a:gdLst>
                <a:gd name="T0" fmla="*/ 80 w 80"/>
                <a:gd name="T1" fmla="*/ 81 h 81"/>
                <a:gd name="T2" fmla="*/ 56 w 80"/>
                <a:gd name="T3" fmla="*/ 24 h 81"/>
                <a:gd name="T4" fmla="*/ 0 w 80"/>
                <a:gd name="T5" fmla="*/ 0 h 81"/>
                <a:gd name="T6" fmla="*/ 28 w 80"/>
                <a:gd name="T7" fmla="*/ 53 h 81"/>
                <a:gd name="T8" fmla="*/ 80 w 80"/>
                <a:gd name="T9" fmla="*/ 81 h 81"/>
              </a:gdLst>
              <a:ahLst/>
              <a:cxnLst>
                <a:cxn ang="0">
                  <a:pos x="T0" y="T1"/>
                </a:cxn>
                <a:cxn ang="0">
                  <a:pos x="T2" y="T3"/>
                </a:cxn>
                <a:cxn ang="0">
                  <a:pos x="T4" y="T5"/>
                </a:cxn>
                <a:cxn ang="0">
                  <a:pos x="T6" y="T7"/>
                </a:cxn>
                <a:cxn ang="0">
                  <a:pos x="T8" y="T9"/>
                </a:cxn>
              </a:cxnLst>
              <a:rect l="0" t="0" r="r" b="b"/>
              <a:pathLst>
                <a:path w="80" h="81">
                  <a:moveTo>
                    <a:pt x="80" y="81"/>
                  </a:moveTo>
                  <a:cubicBezTo>
                    <a:pt x="80" y="60"/>
                    <a:pt x="72" y="40"/>
                    <a:pt x="56" y="24"/>
                  </a:cubicBezTo>
                  <a:cubicBezTo>
                    <a:pt x="41" y="9"/>
                    <a:pt x="21" y="1"/>
                    <a:pt x="0" y="0"/>
                  </a:cubicBezTo>
                  <a:cubicBezTo>
                    <a:pt x="2" y="18"/>
                    <a:pt x="12" y="37"/>
                    <a:pt x="28" y="53"/>
                  </a:cubicBezTo>
                  <a:cubicBezTo>
                    <a:pt x="44" y="69"/>
                    <a:pt x="63" y="78"/>
                    <a:pt x="8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9" name="Freeform 24"/>
            <p:cNvSpPr>
              <a:spLocks/>
            </p:cNvSpPr>
            <p:nvPr/>
          </p:nvSpPr>
          <p:spPr bwMode="auto">
            <a:xfrm>
              <a:off x="7412038" y="1338263"/>
              <a:ext cx="300038" cy="300038"/>
            </a:xfrm>
            <a:custGeom>
              <a:avLst/>
              <a:gdLst>
                <a:gd name="T0" fmla="*/ 0 w 80"/>
                <a:gd name="T1" fmla="*/ 0 h 80"/>
                <a:gd name="T2" fmla="*/ 24 w 80"/>
                <a:gd name="T3" fmla="*/ 56 h 80"/>
                <a:gd name="T4" fmla="*/ 80 w 80"/>
                <a:gd name="T5" fmla="*/ 80 h 80"/>
                <a:gd name="T6" fmla="*/ 53 w 80"/>
                <a:gd name="T7" fmla="*/ 27 h 80"/>
                <a:gd name="T8" fmla="*/ 0 w 80"/>
                <a:gd name="T9" fmla="*/ 0 h 80"/>
              </a:gdLst>
              <a:ahLst/>
              <a:cxnLst>
                <a:cxn ang="0">
                  <a:pos x="T0" y="T1"/>
                </a:cxn>
                <a:cxn ang="0">
                  <a:pos x="T2" y="T3"/>
                </a:cxn>
                <a:cxn ang="0">
                  <a:pos x="T4" y="T5"/>
                </a:cxn>
                <a:cxn ang="0">
                  <a:pos x="T6" y="T7"/>
                </a:cxn>
                <a:cxn ang="0">
                  <a:pos x="T8" y="T9"/>
                </a:cxn>
              </a:cxnLst>
              <a:rect l="0" t="0" r="r" b="b"/>
              <a:pathLst>
                <a:path w="80" h="80">
                  <a:moveTo>
                    <a:pt x="0" y="0"/>
                  </a:moveTo>
                  <a:cubicBezTo>
                    <a:pt x="0" y="20"/>
                    <a:pt x="8" y="40"/>
                    <a:pt x="24" y="56"/>
                  </a:cubicBezTo>
                  <a:cubicBezTo>
                    <a:pt x="40" y="71"/>
                    <a:pt x="60" y="79"/>
                    <a:pt x="80" y="80"/>
                  </a:cubicBezTo>
                  <a:cubicBezTo>
                    <a:pt x="78" y="62"/>
                    <a:pt x="68" y="43"/>
                    <a:pt x="53" y="27"/>
                  </a:cubicBezTo>
                  <a:cubicBezTo>
                    <a:pt x="37" y="11"/>
                    <a:pt x="18"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sp>
        <p:nvSpPr>
          <p:cNvPr id="58" name="椭圆 57"/>
          <p:cNvSpPr/>
          <p:nvPr/>
        </p:nvSpPr>
        <p:spPr>
          <a:xfrm>
            <a:off x="5592246" y="909527"/>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59" name="椭圆 58"/>
          <p:cNvSpPr/>
          <p:nvPr/>
        </p:nvSpPr>
        <p:spPr>
          <a:xfrm>
            <a:off x="5667518" y="984577"/>
            <a:ext cx="519225" cy="519225"/>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4" name="Freeform 25"/>
          <p:cNvSpPr/>
          <p:nvPr/>
        </p:nvSpPr>
        <p:spPr>
          <a:xfrm>
            <a:off x="4509632" y="2748787"/>
            <a:ext cx="1507388" cy="150738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id-ID" sz="1787">
              <a:solidFill>
                <a:srgbClr val="FFFFFF"/>
              </a:solidFill>
              <a:latin typeface="Arial"/>
              <a:ea typeface="微软雅黑"/>
            </a:endParaRPr>
          </a:p>
        </p:txBody>
      </p:sp>
      <p:sp>
        <p:nvSpPr>
          <p:cNvPr id="5" name="Freeform 26"/>
          <p:cNvSpPr/>
          <p:nvPr/>
        </p:nvSpPr>
        <p:spPr>
          <a:xfrm>
            <a:off x="2931840" y="2748787"/>
            <a:ext cx="1507387" cy="150738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id-ID" sz="1787">
              <a:solidFill>
                <a:srgbClr val="FFFFFF"/>
              </a:solidFill>
              <a:latin typeface="Arial"/>
              <a:ea typeface="微软雅黑"/>
            </a:endParaRPr>
          </a:p>
        </p:txBody>
      </p:sp>
      <p:sp>
        <p:nvSpPr>
          <p:cNvPr id="6" name="Freeform 55"/>
          <p:cNvSpPr>
            <a:spLocks/>
          </p:cNvSpPr>
          <p:nvPr/>
        </p:nvSpPr>
        <p:spPr bwMode="auto">
          <a:xfrm>
            <a:off x="2829225" y="1089521"/>
            <a:ext cx="465101" cy="442075"/>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7" name="Freeform 56"/>
          <p:cNvSpPr>
            <a:spLocks noEditPoints="1"/>
          </p:cNvSpPr>
          <p:nvPr/>
        </p:nvSpPr>
        <p:spPr bwMode="auto">
          <a:xfrm>
            <a:off x="2811149" y="1086764"/>
            <a:ext cx="111891" cy="280356"/>
          </a:xfrm>
          <a:custGeom>
            <a:avLst/>
            <a:gdLst>
              <a:gd name="T0" fmla="*/ 77593 w 31"/>
              <a:gd name="T1" fmla="*/ 0 h 77"/>
              <a:gd name="T2" fmla="*/ 127801 w 31"/>
              <a:gd name="T3" fmla="*/ 23033 h 77"/>
              <a:gd name="T4" fmla="*/ 141494 w 31"/>
              <a:gd name="T5" fmla="*/ 82918 h 77"/>
              <a:gd name="T6" fmla="*/ 141494 w 31"/>
              <a:gd name="T7" fmla="*/ 290212 h 77"/>
              <a:gd name="T8" fmla="*/ 123237 w 31"/>
              <a:gd name="T9" fmla="*/ 340883 h 77"/>
              <a:gd name="T10" fmla="*/ 73029 w 31"/>
              <a:gd name="T11" fmla="*/ 354703 h 77"/>
              <a:gd name="T12" fmla="*/ 9129 w 31"/>
              <a:gd name="T13" fmla="*/ 331670 h 77"/>
              <a:gd name="T14" fmla="*/ 0 w 31"/>
              <a:gd name="T15" fmla="*/ 262572 h 77"/>
              <a:gd name="T16" fmla="*/ 0 w 31"/>
              <a:gd name="T17" fmla="*/ 96737 h 77"/>
              <a:gd name="T18" fmla="*/ 13693 w 31"/>
              <a:gd name="T19" fmla="*/ 27639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8" name="Freeform 57"/>
          <p:cNvSpPr>
            <a:spLocks/>
          </p:cNvSpPr>
          <p:nvPr/>
        </p:nvSpPr>
        <p:spPr bwMode="auto">
          <a:xfrm>
            <a:off x="2959499" y="1089278"/>
            <a:ext cx="66631" cy="277842"/>
          </a:xfrm>
          <a:custGeom>
            <a:avLst/>
            <a:gdLst>
              <a:gd name="T0" fmla="*/ 0 w 18"/>
              <a:gd name="T1" fmla="*/ 50777 h 76"/>
              <a:gd name="T2" fmla="*/ 50934 w 18"/>
              <a:gd name="T3" fmla="*/ 0 h 76"/>
              <a:gd name="T4" fmla="*/ 83346 w 18"/>
              <a:gd name="T5" fmla="*/ 0 h 76"/>
              <a:gd name="T6" fmla="*/ 83346 w 18"/>
              <a:gd name="T7" fmla="*/ 350826 h 76"/>
              <a:gd name="T8" fmla="*/ 37043 w 18"/>
              <a:gd name="T9" fmla="*/ 350826 h 76"/>
              <a:gd name="T10" fmla="*/ 37043 w 18"/>
              <a:gd name="T11" fmla="*/ 87707 h 76"/>
              <a:gd name="T12" fmla="*/ 0 w 18"/>
              <a:gd name="T13" fmla="*/ 87707 h 76"/>
              <a:gd name="T14" fmla="*/ 0 w 18"/>
              <a:gd name="T15" fmla="*/ 50777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9" name="Freeform 58"/>
          <p:cNvSpPr>
            <a:spLocks/>
          </p:cNvSpPr>
          <p:nvPr/>
        </p:nvSpPr>
        <p:spPr bwMode="auto">
          <a:xfrm>
            <a:off x="5816180" y="1089192"/>
            <a:ext cx="475846" cy="437471"/>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10" name="Freeform 59"/>
          <p:cNvSpPr>
            <a:spLocks noEditPoints="1"/>
          </p:cNvSpPr>
          <p:nvPr/>
        </p:nvSpPr>
        <p:spPr bwMode="auto">
          <a:xfrm>
            <a:off x="5798267" y="1081735"/>
            <a:ext cx="111891" cy="280356"/>
          </a:xfrm>
          <a:custGeom>
            <a:avLst/>
            <a:gdLst>
              <a:gd name="T0" fmla="*/ 77593 w 31"/>
              <a:gd name="T1" fmla="*/ 0 h 77"/>
              <a:gd name="T2" fmla="*/ 127801 w 31"/>
              <a:gd name="T3" fmla="*/ 23033 h 77"/>
              <a:gd name="T4" fmla="*/ 141494 w 31"/>
              <a:gd name="T5" fmla="*/ 82918 h 77"/>
              <a:gd name="T6" fmla="*/ 141494 w 31"/>
              <a:gd name="T7" fmla="*/ 285605 h 77"/>
              <a:gd name="T8" fmla="*/ 123237 w 31"/>
              <a:gd name="T9" fmla="*/ 336277 h 77"/>
              <a:gd name="T10" fmla="*/ 73029 w 31"/>
              <a:gd name="T11" fmla="*/ 354703 h 77"/>
              <a:gd name="T12" fmla="*/ 13693 w 31"/>
              <a:gd name="T13" fmla="*/ 327064 h 77"/>
              <a:gd name="T14" fmla="*/ 0 w 31"/>
              <a:gd name="T15" fmla="*/ 257966 h 77"/>
              <a:gd name="T16" fmla="*/ 0 w 31"/>
              <a:gd name="T17" fmla="*/ 96737 h 77"/>
              <a:gd name="T18" fmla="*/ 13693 w 31"/>
              <a:gd name="T19" fmla="*/ 23033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1" name="Freeform 60"/>
          <p:cNvSpPr>
            <a:spLocks/>
          </p:cNvSpPr>
          <p:nvPr/>
        </p:nvSpPr>
        <p:spPr bwMode="auto">
          <a:xfrm>
            <a:off x="5931531" y="1081735"/>
            <a:ext cx="113149" cy="280356"/>
          </a:xfrm>
          <a:custGeom>
            <a:avLst/>
            <a:gdLst>
              <a:gd name="T0" fmla="*/ 0 w 31"/>
              <a:gd name="T1" fmla="*/ 73705 h 77"/>
              <a:gd name="T2" fmla="*/ 18507 w 31"/>
              <a:gd name="T3" fmla="*/ 18426 h 77"/>
              <a:gd name="T4" fmla="*/ 74029 w 31"/>
              <a:gd name="T5" fmla="*/ 0 h 77"/>
              <a:gd name="T6" fmla="*/ 134178 w 31"/>
              <a:gd name="T7" fmla="*/ 27639 h 77"/>
              <a:gd name="T8" fmla="*/ 143432 w 31"/>
              <a:gd name="T9" fmla="*/ 101344 h 77"/>
              <a:gd name="T10" fmla="*/ 138805 w 31"/>
              <a:gd name="T11" fmla="*/ 138196 h 77"/>
              <a:gd name="T12" fmla="*/ 124925 w 31"/>
              <a:gd name="T13" fmla="*/ 175048 h 77"/>
              <a:gd name="T14" fmla="*/ 83283 w 31"/>
              <a:gd name="T15" fmla="*/ 239540 h 77"/>
              <a:gd name="T16" fmla="*/ 50895 w 31"/>
              <a:gd name="T17" fmla="*/ 313244 h 77"/>
              <a:gd name="T18" fmla="*/ 143432 w 31"/>
              <a:gd name="T19" fmla="*/ 313244 h 77"/>
              <a:gd name="T20" fmla="*/ 143432 w 31"/>
              <a:gd name="T21" fmla="*/ 350096 h 77"/>
              <a:gd name="T22" fmla="*/ 37015 w 31"/>
              <a:gd name="T23" fmla="*/ 354703 h 77"/>
              <a:gd name="T24" fmla="*/ 0 w 31"/>
              <a:gd name="T25" fmla="*/ 350096 h 77"/>
              <a:gd name="T26" fmla="*/ 0 w 31"/>
              <a:gd name="T27" fmla="*/ 350096 h 77"/>
              <a:gd name="T28" fmla="*/ 23134 w 31"/>
              <a:gd name="T29" fmla="*/ 253359 h 77"/>
              <a:gd name="T30" fmla="*/ 78656 w 31"/>
              <a:gd name="T31" fmla="*/ 170442 h 77"/>
              <a:gd name="T32" fmla="*/ 97164 w 31"/>
              <a:gd name="T33" fmla="*/ 92131 h 77"/>
              <a:gd name="T34" fmla="*/ 97164 w 31"/>
              <a:gd name="T35" fmla="*/ 87524 h 77"/>
              <a:gd name="T36" fmla="*/ 97164 w 31"/>
              <a:gd name="T37" fmla="*/ 78311 h 77"/>
              <a:gd name="T38" fmla="*/ 97164 w 31"/>
              <a:gd name="T39" fmla="*/ 55278 h 77"/>
              <a:gd name="T40" fmla="*/ 69403 w 31"/>
              <a:gd name="T41" fmla="*/ 32246 h 77"/>
              <a:gd name="T42" fmla="*/ 46268 w 31"/>
              <a:gd name="T43" fmla="*/ 73705 h 77"/>
              <a:gd name="T44" fmla="*/ 46268 w 31"/>
              <a:gd name="T45" fmla="*/ 87524 h 77"/>
              <a:gd name="T46" fmla="*/ 46268 w 31"/>
              <a:gd name="T47" fmla="*/ 96737 h 77"/>
              <a:gd name="T48" fmla="*/ 46268 w 31"/>
              <a:gd name="T49" fmla="*/ 105950 h 77"/>
              <a:gd name="T50" fmla="*/ 46268 w 31"/>
              <a:gd name="T51" fmla="*/ 119770 h 77"/>
              <a:gd name="T52" fmla="*/ 0 w 31"/>
              <a:gd name="T53" fmla="*/ 119770 h 77"/>
              <a:gd name="T54" fmla="*/ 0 w 31"/>
              <a:gd name="T55" fmla="*/ 73705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2" name="椭圆 11"/>
          <p:cNvSpPr/>
          <p:nvPr/>
        </p:nvSpPr>
        <p:spPr>
          <a:xfrm>
            <a:off x="2617273" y="3798790"/>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13" name="椭圆 12"/>
          <p:cNvSpPr/>
          <p:nvPr/>
        </p:nvSpPr>
        <p:spPr>
          <a:xfrm>
            <a:off x="2692972" y="3873840"/>
            <a:ext cx="517968" cy="519225"/>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14" name="Freeform 61"/>
          <p:cNvSpPr>
            <a:spLocks/>
          </p:cNvSpPr>
          <p:nvPr/>
        </p:nvSpPr>
        <p:spPr bwMode="auto">
          <a:xfrm>
            <a:off x="2810771" y="3991491"/>
            <a:ext cx="475846" cy="439006"/>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15" name="Freeform 62"/>
          <p:cNvSpPr>
            <a:spLocks noEditPoints="1"/>
          </p:cNvSpPr>
          <p:nvPr/>
        </p:nvSpPr>
        <p:spPr bwMode="auto">
          <a:xfrm>
            <a:off x="2792290" y="3985730"/>
            <a:ext cx="113149" cy="280357"/>
          </a:xfrm>
          <a:custGeom>
            <a:avLst/>
            <a:gdLst>
              <a:gd name="T0" fmla="*/ 78656 w 31"/>
              <a:gd name="T1" fmla="*/ 0 h 77"/>
              <a:gd name="T2" fmla="*/ 134178 w 31"/>
              <a:gd name="T3" fmla="*/ 23033 h 77"/>
              <a:gd name="T4" fmla="*/ 143432 w 31"/>
              <a:gd name="T5" fmla="*/ 82918 h 77"/>
              <a:gd name="T6" fmla="*/ 143432 w 31"/>
              <a:gd name="T7" fmla="*/ 285605 h 77"/>
              <a:gd name="T8" fmla="*/ 124925 w 31"/>
              <a:gd name="T9" fmla="*/ 336277 h 77"/>
              <a:gd name="T10" fmla="*/ 74029 w 31"/>
              <a:gd name="T11" fmla="*/ 354703 h 77"/>
              <a:gd name="T12" fmla="*/ 13881 w 31"/>
              <a:gd name="T13" fmla="*/ 331670 h 77"/>
              <a:gd name="T14" fmla="*/ 0 w 31"/>
              <a:gd name="T15" fmla="*/ 257966 h 77"/>
              <a:gd name="T16" fmla="*/ 0 w 31"/>
              <a:gd name="T17" fmla="*/ 96737 h 77"/>
              <a:gd name="T18" fmla="*/ 13881 w 31"/>
              <a:gd name="T19" fmla="*/ 23033 h 77"/>
              <a:gd name="T20" fmla="*/ 78656 w 31"/>
              <a:gd name="T21" fmla="*/ 0 h 77"/>
              <a:gd name="T22" fmla="*/ 74029 w 31"/>
              <a:gd name="T23" fmla="*/ 322457 h 77"/>
              <a:gd name="T24" fmla="*/ 106417 w 31"/>
              <a:gd name="T25" fmla="*/ 271785 h 77"/>
              <a:gd name="T26" fmla="*/ 106417 w 31"/>
              <a:gd name="T27" fmla="*/ 78311 h 77"/>
              <a:gd name="T28" fmla="*/ 74029 w 31"/>
              <a:gd name="T29" fmla="*/ 32246 h 77"/>
              <a:gd name="T30" fmla="*/ 41642 w 31"/>
              <a:gd name="T31" fmla="*/ 78311 h 77"/>
              <a:gd name="T32" fmla="*/ 41642 w 31"/>
              <a:gd name="T33" fmla="*/ 92131 h 77"/>
              <a:gd name="T34" fmla="*/ 41642 w 31"/>
              <a:gd name="T35" fmla="*/ 105950 h 77"/>
              <a:gd name="T36" fmla="*/ 41642 w 31"/>
              <a:gd name="T37" fmla="*/ 161229 h 77"/>
              <a:gd name="T38" fmla="*/ 41642 w 31"/>
              <a:gd name="T39" fmla="*/ 221114 h 77"/>
              <a:gd name="T40" fmla="*/ 41642 w 31"/>
              <a:gd name="T41" fmla="*/ 271785 h 77"/>
              <a:gd name="T42" fmla="*/ 74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6" name="Freeform 63"/>
          <p:cNvSpPr>
            <a:spLocks/>
          </p:cNvSpPr>
          <p:nvPr/>
        </p:nvSpPr>
        <p:spPr bwMode="auto">
          <a:xfrm>
            <a:off x="2926812" y="3985730"/>
            <a:ext cx="109376" cy="280357"/>
          </a:xfrm>
          <a:custGeom>
            <a:avLst/>
            <a:gdLst>
              <a:gd name="T0" fmla="*/ 41285 w 30"/>
              <a:gd name="T1" fmla="*/ 248753 h 77"/>
              <a:gd name="T2" fmla="*/ 41285 w 30"/>
              <a:gd name="T3" fmla="*/ 285605 h 77"/>
              <a:gd name="T4" fmla="*/ 45872 w 30"/>
              <a:gd name="T5" fmla="*/ 313244 h 77"/>
              <a:gd name="T6" fmla="*/ 73396 w 30"/>
              <a:gd name="T7" fmla="*/ 322457 h 77"/>
              <a:gd name="T8" fmla="*/ 96332 w 30"/>
              <a:gd name="T9" fmla="*/ 299425 h 77"/>
              <a:gd name="T10" fmla="*/ 96332 w 30"/>
              <a:gd name="T11" fmla="*/ 267179 h 77"/>
              <a:gd name="T12" fmla="*/ 96332 w 30"/>
              <a:gd name="T13" fmla="*/ 239540 h 77"/>
              <a:gd name="T14" fmla="*/ 91745 w 30"/>
              <a:gd name="T15" fmla="*/ 198081 h 77"/>
              <a:gd name="T16" fmla="*/ 55047 w 30"/>
              <a:gd name="T17" fmla="*/ 179655 h 77"/>
              <a:gd name="T18" fmla="*/ 45872 w 30"/>
              <a:gd name="T19" fmla="*/ 179655 h 77"/>
              <a:gd name="T20" fmla="*/ 32111 w 30"/>
              <a:gd name="T21" fmla="*/ 184261 h 77"/>
              <a:gd name="T22" fmla="*/ 32111 w 30"/>
              <a:gd name="T23" fmla="*/ 142803 h 77"/>
              <a:gd name="T24" fmla="*/ 41285 w 30"/>
              <a:gd name="T25" fmla="*/ 142803 h 77"/>
              <a:gd name="T26" fmla="*/ 87157 w 30"/>
              <a:gd name="T27" fmla="*/ 101344 h 77"/>
              <a:gd name="T28" fmla="*/ 87157 w 30"/>
              <a:gd name="T29" fmla="*/ 64491 h 77"/>
              <a:gd name="T30" fmla="*/ 64221 w 30"/>
              <a:gd name="T31" fmla="*/ 32246 h 77"/>
              <a:gd name="T32" fmla="*/ 41285 w 30"/>
              <a:gd name="T33" fmla="*/ 69098 h 77"/>
              <a:gd name="T34" fmla="*/ 41285 w 30"/>
              <a:gd name="T35" fmla="*/ 78311 h 77"/>
              <a:gd name="T36" fmla="*/ 41285 w 30"/>
              <a:gd name="T37" fmla="*/ 87524 h 77"/>
              <a:gd name="T38" fmla="*/ 0 w 30"/>
              <a:gd name="T39" fmla="*/ 87524 h 77"/>
              <a:gd name="T40" fmla="*/ 0 w 30"/>
              <a:gd name="T41" fmla="*/ 55278 h 77"/>
              <a:gd name="T42" fmla="*/ 68809 w 30"/>
              <a:gd name="T43" fmla="*/ 0 h 77"/>
              <a:gd name="T44" fmla="*/ 133030 w 30"/>
              <a:gd name="T45" fmla="*/ 59885 h 77"/>
              <a:gd name="T46" fmla="*/ 133030 w 30"/>
              <a:gd name="T47" fmla="*/ 78311 h 77"/>
              <a:gd name="T48" fmla="*/ 133030 w 30"/>
              <a:gd name="T49" fmla="*/ 92131 h 77"/>
              <a:gd name="T50" fmla="*/ 100919 w 30"/>
              <a:gd name="T51" fmla="*/ 156622 h 77"/>
              <a:gd name="T52" fmla="*/ 128443 w 30"/>
              <a:gd name="T53" fmla="*/ 179655 h 77"/>
              <a:gd name="T54" fmla="*/ 137617 w 30"/>
              <a:gd name="T55" fmla="*/ 221114 h 77"/>
              <a:gd name="T56" fmla="*/ 137617 w 30"/>
              <a:gd name="T57" fmla="*/ 294818 h 77"/>
              <a:gd name="T58" fmla="*/ 64221 w 30"/>
              <a:gd name="T59" fmla="*/ 354703 h 77"/>
              <a:gd name="T60" fmla="*/ 0 w 30"/>
              <a:gd name="T61" fmla="*/ 294818 h 77"/>
              <a:gd name="T62" fmla="*/ 0 w 30"/>
              <a:gd name="T63" fmla="*/ 248753 h 77"/>
              <a:gd name="T64" fmla="*/ 41285 w 30"/>
              <a:gd name="T65" fmla="*/ 248753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17" name="椭圆 16"/>
          <p:cNvSpPr/>
          <p:nvPr/>
        </p:nvSpPr>
        <p:spPr>
          <a:xfrm>
            <a:off x="5592246" y="3762476"/>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18" name="椭圆 17"/>
          <p:cNvSpPr/>
          <p:nvPr/>
        </p:nvSpPr>
        <p:spPr>
          <a:xfrm>
            <a:off x="5667518" y="3837526"/>
            <a:ext cx="519225" cy="519225"/>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zh-CN" altLang="en-US" sz="1787">
              <a:solidFill>
                <a:srgbClr val="FFFFFF"/>
              </a:solidFill>
              <a:latin typeface="Arial"/>
              <a:ea typeface="微软雅黑"/>
            </a:endParaRPr>
          </a:p>
        </p:txBody>
      </p:sp>
      <p:sp>
        <p:nvSpPr>
          <p:cNvPr id="19" name="Freeform 64"/>
          <p:cNvSpPr>
            <a:spLocks/>
          </p:cNvSpPr>
          <p:nvPr/>
        </p:nvSpPr>
        <p:spPr bwMode="auto">
          <a:xfrm>
            <a:off x="5815703" y="3977916"/>
            <a:ext cx="483522" cy="442075"/>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20" name="Freeform 65"/>
          <p:cNvSpPr>
            <a:spLocks noEditPoints="1"/>
          </p:cNvSpPr>
          <p:nvPr/>
        </p:nvSpPr>
        <p:spPr bwMode="auto">
          <a:xfrm>
            <a:off x="5797010" y="3973305"/>
            <a:ext cx="111892" cy="285385"/>
          </a:xfrm>
          <a:custGeom>
            <a:avLst/>
            <a:gdLst>
              <a:gd name="T0" fmla="*/ 77593 w 31"/>
              <a:gd name="T1" fmla="*/ 0 h 78"/>
              <a:gd name="T2" fmla="*/ 132365 w 31"/>
              <a:gd name="T3" fmla="*/ 23110 h 78"/>
              <a:gd name="T4" fmla="*/ 141494 w 31"/>
              <a:gd name="T5" fmla="*/ 83196 h 78"/>
              <a:gd name="T6" fmla="*/ 141494 w 31"/>
              <a:gd name="T7" fmla="*/ 291186 h 78"/>
              <a:gd name="T8" fmla="*/ 123237 w 31"/>
              <a:gd name="T9" fmla="*/ 342028 h 78"/>
              <a:gd name="T10" fmla="*/ 73029 w 31"/>
              <a:gd name="T11" fmla="*/ 360516 h 78"/>
              <a:gd name="T12" fmla="*/ 13693 w 31"/>
              <a:gd name="T13" fmla="*/ 332784 h 78"/>
              <a:gd name="T14" fmla="*/ 0 w 31"/>
              <a:gd name="T15" fmla="*/ 263454 h 78"/>
              <a:gd name="T16" fmla="*/ 0 w 31"/>
              <a:gd name="T17" fmla="*/ 97062 h 78"/>
              <a:gd name="T18" fmla="*/ 13693 w 31"/>
              <a:gd name="T19" fmla="*/ 27732 h 78"/>
              <a:gd name="T20" fmla="*/ 77593 w 31"/>
              <a:gd name="T21" fmla="*/ 0 h 78"/>
              <a:gd name="T22" fmla="*/ 73029 w 31"/>
              <a:gd name="T23" fmla="*/ 323540 h 78"/>
              <a:gd name="T24" fmla="*/ 104979 w 31"/>
              <a:gd name="T25" fmla="*/ 277320 h 78"/>
              <a:gd name="T26" fmla="*/ 104979 w 31"/>
              <a:gd name="T27" fmla="*/ 78574 h 78"/>
              <a:gd name="T28" fmla="*/ 73029 w 31"/>
              <a:gd name="T29" fmla="*/ 32354 h 78"/>
              <a:gd name="T30" fmla="*/ 41079 w 31"/>
              <a:gd name="T31" fmla="*/ 78574 h 78"/>
              <a:gd name="T32" fmla="*/ 41079 w 31"/>
              <a:gd name="T33" fmla="*/ 92440 h 78"/>
              <a:gd name="T34" fmla="*/ 41079 w 31"/>
              <a:gd name="T35" fmla="*/ 106306 h 78"/>
              <a:gd name="T36" fmla="*/ 41079 w 31"/>
              <a:gd name="T37" fmla="*/ 166392 h 78"/>
              <a:gd name="T38" fmla="*/ 41079 w 31"/>
              <a:gd name="T39" fmla="*/ 221856 h 78"/>
              <a:gd name="T40" fmla="*/ 41079 w 31"/>
              <a:gd name="T41" fmla="*/ 272698 h 78"/>
              <a:gd name="T42" fmla="*/ 73029 w 31"/>
              <a:gd name="T43" fmla="*/ 32354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1" name="Freeform 66"/>
          <p:cNvSpPr>
            <a:spLocks noEditPoints="1"/>
          </p:cNvSpPr>
          <p:nvPr/>
        </p:nvSpPr>
        <p:spPr bwMode="auto">
          <a:xfrm>
            <a:off x="5921473" y="3978333"/>
            <a:ext cx="130749" cy="277842"/>
          </a:xfrm>
          <a:custGeom>
            <a:avLst/>
            <a:gdLst>
              <a:gd name="T0" fmla="*/ 77800 w 36"/>
              <a:gd name="T1" fmla="*/ 0 h 76"/>
              <a:gd name="T2" fmla="*/ 137294 w 36"/>
              <a:gd name="T3" fmla="*/ 0 h 76"/>
              <a:gd name="T4" fmla="*/ 137294 w 36"/>
              <a:gd name="T5" fmla="*/ 235423 h 76"/>
              <a:gd name="T6" fmla="*/ 164753 w 36"/>
              <a:gd name="T7" fmla="*/ 235423 h 76"/>
              <a:gd name="T8" fmla="*/ 164753 w 36"/>
              <a:gd name="T9" fmla="*/ 267736 h 76"/>
              <a:gd name="T10" fmla="*/ 137294 w 36"/>
              <a:gd name="T11" fmla="*/ 267736 h 76"/>
              <a:gd name="T12" fmla="*/ 137294 w 36"/>
              <a:gd name="T13" fmla="*/ 350826 h 76"/>
              <a:gd name="T14" fmla="*/ 96106 w 36"/>
              <a:gd name="T15" fmla="*/ 350826 h 76"/>
              <a:gd name="T16" fmla="*/ 96106 w 36"/>
              <a:gd name="T17" fmla="*/ 267736 h 76"/>
              <a:gd name="T18" fmla="*/ 0 w 36"/>
              <a:gd name="T19" fmla="*/ 267736 h 76"/>
              <a:gd name="T20" fmla="*/ 0 w 36"/>
              <a:gd name="T21" fmla="*/ 235423 h 76"/>
              <a:gd name="T22" fmla="*/ 77800 w 36"/>
              <a:gd name="T23" fmla="*/ 0 h 76"/>
              <a:gd name="T24" fmla="*/ 96106 w 36"/>
              <a:gd name="T25" fmla="*/ 235423 h 76"/>
              <a:gd name="T26" fmla="*/ 96106 w 36"/>
              <a:gd name="T27" fmla="*/ 50777 h 76"/>
              <a:gd name="T28" fmla="*/ 68647 w 36"/>
              <a:gd name="T29" fmla="*/ 143100 h 76"/>
              <a:gd name="T30" fmla="*/ 41188 w 36"/>
              <a:gd name="T31" fmla="*/ 235423 h 76"/>
              <a:gd name="T32" fmla="*/ 96106 w 36"/>
              <a:gd name="T33" fmla="*/ 235423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2" name="Freeform 13"/>
          <p:cNvSpPr>
            <a:spLocks noEditPoints="1"/>
          </p:cNvSpPr>
          <p:nvPr/>
        </p:nvSpPr>
        <p:spPr bwMode="auto">
          <a:xfrm>
            <a:off x="3291401" y="2954969"/>
            <a:ext cx="793295" cy="795810"/>
          </a:xfrm>
          <a:custGeom>
            <a:avLst/>
            <a:gdLst>
              <a:gd name="T0" fmla="*/ 501146 w 164"/>
              <a:gd name="T1" fmla="*/ 1004880 h 164"/>
              <a:gd name="T2" fmla="*/ 409473 w 164"/>
              <a:gd name="T3" fmla="*/ 624986 h 164"/>
              <a:gd name="T4" fmla="*/ 354469 w 164"/>
              <a:gd name="T5" fmla="*/ 447294 h 164"/>
              <a:gd name="T6" fmla="*/ 513369 w 164"/>
              <a:gd name="T7" fmla="*/ 349257 h 164"/>
              <a:gd name="T8" fmla="*/ 653934 w 164"/>
              <a:gd name="T9" fmla="*/ 447294 h 164"/>
              <a:gd name="T10" fmla="*/ 562261 w 164"/>
              <a:gd name="T11" fmla="*/ 624986 h 164"/>
              <a:gd name="T12" fmla="*/ 348358 w 164"/>
              <a:gd name="T13" fmla="*/ 753660 h 164"/>
              <a:gd name="T14" fmla="*/ 427808 w 164"/>
              <a:gd name="T15" fmla="*/ 637241 h 164"/>
              <a:gd name="T16" fmla="*/ 501146 w 164"/>
              <a:gd name="T17" fmla="*/ 196074 h 164"/>
              <a:gd name="T18" fmla="*/ 501146 w 164"/>
              <a:gd name="T19" fmla="*/ 318620 h 164"/>
              <a:gd name="T20" fmla="*/ 672269 w 164"/>
              <a:gd name="T21" fmla="*/ 735278 h 164"/>
              <a:gd name="T22" fmla="*/ 574484 w 164"/>
              <a:gd name="T23" fmla="*/ 637241 h 164"/>
              <a:gd name="T24" fmla="*/ 666157 w 164"/>
              <a:gd name="T25" fmla="*/ 441167 h 164"/>
              <a:gd name="T26" fmla="*/ 660046 w 164"/>
              <a:gd name="T27" fmla="*/ 465676 h 164"/>
              <a:gd name="T28" fmla="*/ 635600 w 164"/>
              <a:gd name="T29" fmla="*/ 147056 h 164"/>
              <a:gd name="T30" fmla="*/ 391138 w 164"/>
              <a:gd name="T31" fmla="*/ 55146 h 164"/>
              <a:gd name="T32" fmla="*/ 598931 w 164"/>
              <a:gd name="T33" fmla="*/ 30637 h 164"/>
              <a:gd name="T34" fmla="*/ 641711 w 164"/>
              <a:gd name="T35" fmla="*/ 128674 h 164"/>
              <a:gd name="T36" fmla="*/ 501146 w 164"/>
              <a:gd name="T37" fmla="*/ 177692 h 164"/>
              <a:gd name="T38" fmla="*/ 360581 w 164"/>
              <a:gd name="T39" fmla="*/ 122546 h 164"/>
              <a:gd name="T40" fmla="*/ 342246 w 164"/>
              <a:gd name="T41" fmla="*/ 134801 h 164"/>
              <a:gd name="T42" fmla="*/ 207792 w 164"/>
              <a:gd name="T43" fmla="*/ 226711 h 164"/>
              <a:gd name="T44" fmla="*/ 336135 w 164"/>
              <a:gd name="T45" fmla="*/ 441167 h 164"/>
              <a:gd name="T46" fmla="*/ 220015 w 164"/>
              <a:gd name="T47" fmla="*/ 404403 h 164"/>
              <a:gd name="T48" fmla="*/ 30558 w 164"/>
              <a:gd name="T49" fmla="*/ 447294 h 164"/>
              <a:gd name="T50" fmla="*/ 195569 w 164"/>
              <a:gd name="T51" fmla="*/ 245093 h 164"/>
              <a:gd name="T52" fmla="*/ 207792 w 164"/>
              <a:gd name="T53" fmla="*/ 398276 h 164"/>
              <a:gd name="T54" fmla="*/ 128342 w 164"/>
              <a:gd name="T55" fmla="*/ 502440 h 164"/>
              <a:gd name="T56" fmla="*/ 110008 w 164"/>
              <a:gd name="T57" fmla="*/ 545331 h 164"/>
              <a:gd name="T58" fmla="*/ 158900 w 164"/>
              <a:gd name="T59" fmla="*/ 692387 h 164"/>
              <a:gd name="T60" fmla="*/ 317800 w 164"/>
              <a:gd name="T61" fmla="*/ 931352 h 164"/>
              <a:gd name="T62" fmla="*/ 171123 w 164"/>
              <a:gd name="T63" fmla="*/ 710769 h 164"/>
              <a:gd name="T64" fmla="*/ 323911 w 164"/>
              <a:gd name="T65" fmla="*/ 747533 h 164"/>
              <a:gd name="T66" fmla="*/ 391138 w 164"/>
              <a:gd name="T67" fmla="*/ 851697 h 164"/>
              <a:gd name="T68" fmla="*/ 342246 w 164"/>
              <a:gd name="T69" fmla="*/ 919098 h 164"/>
              <a:gd name="T70" fmla="*/ 409473 w 164"/>
              <a:gd name="T71" fmla="*/ 857824 h 164"/>
              <a:gd name="T72" fmla="*/ 580596 w 164"/>
              <a:gd name="T73" fmla="*/ 882334 h 164"/>
              <a:gd name="T74" fmla="*/ 660046 w 164"/>
              <a:gd name="T75" fmla="*/ 919098 h 164"/>
              <a:gd name="T76" fmla="*/ 617265 w 164"/>
              <a:gd name="T77" fmla="*/ 851697 h 164"/>
              <a:gd name="T78" fmla="*/ 831169 w 164"/>
              <a:gd name="T79" fmla="*/ 710769 h 164"/>
              <a:gd name="T80" fmla="*/ 849504 w 164"/>
              <a:gd name="T81" fmla="*/ 814933 h 164"/>
              <a:gd name="T82" fmla="*/ 812834 w 164"/>
              <a:gd name="T83" fmla="*/ 698514 h 164"/>
              <a:gd name="T84" fmla="*/ 843392 w 164"/>
              <a:gd name="T85" fmla="*/ 692387 h 164"/>
              <a:gd name="T86" fmla="*/ 873950 w 164"/>
              <a:gd name="T87" fmla="*/ 496313 h 164"/>
              <a:gd name="T88" fmla="*/ 800611 w 164"/>
              <a:gd name="T89" fmla="*/ 398276 h 164"/>
              <a:gd name="T90" fmla="*/ 806723 w 164"/>
              <a:gd name="T91" fmla="*/ 245093 h 164"/>
              <a:gd name="T92" fmla="*/ 971734 w 164"/>
              <a:gd name="T93" fmla="*/ 453421 h 1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4" h="164">
                <a:moveTo>
                  <a:pt x="82" y="0"/>
                </a:moveTo>
                <a:cubicBezTo>
                  <a:pt x="37" y="0"/>
                  <a:pt x="0" y="36"/>
                  <a:pt x="0" y="82"/>
                </a:cubicBezTo>
                <a:cubicBezTo>
                  <a:pt x="0" y="127"/>
                  <a:pt x="37" y="164"/>
                  <a:pt x="82" y="164"/>
                </a:cubicBezTo>
                <a:cubicBezTo>
                  <a:pt x="128" y="164"/>
                  <a:pt x="164" y="127"/>
                  <a:pt x="164" y="82"/>
                </a:cubicBezTo>
                <a:cubicBezTo>
                  <a:pt x="164" y="36"/>
                  <a:pt x="128" y="0"/>
                  <a:pt x="82" y="0"/>
                </a:cubicBezTo>
                <a:close/>
                <a:moveTo>
                  <a:pt x="67" y="102"/>
                </a:moveTo>
                <a:cubicBezTo>
                  <a:pt x="67" y="100"/>
                  <a:pt x="59" y="77"/>
                  <a:pt x="58" y="73"/>
                </a:cubicBezTo>
                <a:cubicBezTo>
                  <a:pt x="58" y="73"/>
                  <a:pt x="58" y="73"/>
                  <a:pt x="58" y="73"/>
                </a:cubicBezTo>
                <a:cubicBezTo>
                  <a:pt x="58" y="73"/>
                  <a:pt x="58" y="73"/>
                  <a:pt x="58" y="73"/>
                </a:cubicBezTo>
                <a:cubicBezTo>
                  <a:pt x="59" y="72"/>
                  <a:pt x="75" y="61"/>
                  <a:pt x="80" y="57"/>
                </a:cubicBezTo>
                <a:cubicBezTo>
                  <a:pt x="81" y="56"/>
                  <a:pt x="82" y="55"/>
                  <a:pt x="82" y="55"/>
                </a:cubicBezTo>
                <a:cubicBezTo>
                  <a:pt x="82" y="55"/>
                  <a:pt x="83" y="56"/>
                  <a:pt x="84" y="57"/>
                </a:cubicBezTo>
                <a:cubicBezTo>
                  <a:pt x="90" y="61"/>
                  <a:pt x="106" y="72"/>
                  <a:pt x="107" y="73"/>
                </a:cubicBezTo>
                <a:cubicBezTo>
                  <a:pt x="107" y="73"/>
                  <a:pt x="107" y="73"/>
                  <a:pt x="107" y="73"/>
                </a:cubicBezTo>
                <a:cubicBezTo>
                  <a:pt x="107" y="73"/>
                  <a:pt x="107" y="73"/>
                  <a:pt x="107" y="73"/>
                </a:cubicBezTo>
                <a:cubicBezTo>
                  <a:pt x="105" y="77"/>
                  <a:pt x="98" y="100"/>
                  <a:pt x="97" y="102"/>
                </a:cubicBezTo>
                <a:cubicBezTo>
                  <a:pt x="97" y="102"/>
                  <a:pt x="97" y="102"/>
                  <a:pt x="97" y="102"/>
                </a:cubicBezTo>
                <a:cubicBezTo>
                  <a:pt x="96" y="102"/>
                  <a:pt x="94" y="102"/>
                  <a:pt x="92" y="102"/>
                </a:cubicBezTo>
                <a:cubicBezTo>
                  <a:pt x="84" y="102"/>
                  <a:pt x="69" y="102"/>
                  <a:pt x="67" y="102"/>
                </a:cubicBezTo>
                <a:close/>
                <a:moveTo>
                  <a:pt x="70" y="104"/>
                </a:moveTo>
                <a:cubicBezTo>
                  <a:pt x="57" y="123"/>
                  <a:pt x="57" y="123"/>
                  <a:pt x="57" y="123"/>
                </a:cubicBezTo>
                <a:cubicBezTo>
                  <a:pt x="55" y="120"/>
                  <a:pt x="55" y="120"/>
                  <a:pt x="55" y="120"/>
                </a:cubicBezTo>
                <a:cubicBezTo>
                  <a:pt x="66" y="104"/>
                  <a:pt x="66" y="104"/>
                  <a:pt x="66" y="104"/>
                </a:cubicBezTo>
                <a:lnTo>
                  <a:pt x="70" y="104"/>
                </a:lnTo>
                <a:close/>
                <a:moveTo>
                  <a:pt x="80" y="54"/>
                </a:moveTo>
                <a:cubicBezTo>
                  <a:pt x="80" y="31"/>
                  <a:pt x="80" y="31"/>
                  <a:pt x="80" y="31"/>
                </a:cubicBezTo>
                <a:cubicBezTo>
                  <a:pt x="82" y="32"/>
                  <a:pt x="82" y="32"/>
                  <a:pt x="82" y="32"/>
                </a:cubicBezTo>
                <a:cubicBezTo>
                  <a:pt x="84" y="31"/>
                  <a:pt x="84" y="31"/>
                  <a:pt x="84" y="31"/>
                </a:cubicBezTo>
                <a:cubicBezTo>
                  <a:pt x="84" y="54"/>
                  <a:pt x="84" y="54"/>
                  <a:pt x="84" y="54"/>
                </a:cubicBezTo>
                <a:cubicBezTo>
                  <a:pt x="82" y="52"/>
                  <a:pt x="82" y="52"/>
                  <a:pt x="82" y="52"/>
                </a:cubicBezTo>
                <a:lnTo>
                  <a:pt x="80" y="54"/>
                </a:lnTo>
                <a:close/>
                <a:moveTo>
                  <a:pt x="98" y="104"/>
                </a:moveTo>
                <a:cubicBezTo>
                  <a:pt x="110" y="120"/>
                  <a:pt x="110" y="120"/>
                  <a:pt x="110" y="120"/>
                </a:cubicBezTo>
                <a:cubicBezTo>
                  <a:pt x="110" y="120"/>
                  <a:pt x="110" y="120"/>
                  <a:pt x="110" y="120"/>
                </a:cubicBezTo>
                <a:cubicBezTo>
                  <a:pt x="108" y="124"/>
                  <a:pt x="108" y="124"/>
                  <a:pt x="108" y="124"/>
                </a:cubicBezTo>
                <a:cubicBezTo>
                  <a:pt x="94" y="104"/>
                  <a:pt x="94" y="104"/>
                  <a:pt x="94" y="104"/>
                </a:cubicBezTo>
                <a:lnTo>
                  <a:pt x="98" y="104"/>
                </a:lnTo>
                <a:close/>
                <a:moveTo>
                  <a:pt x="108" y="76"/>
                </a:moveTo>
                <a:cubicBezTo>
                  <a:pt x="109" y="72"/>
                  <a:pt x="109" y="72"/>
                  <a:pt x="109" y="72"/>
                </a:cubicBezTo>
                <a:cubicBezTo>
                  <a:pt x="128" y="66"/>
                  <a:pt x="128" y="66"/>
                  <a:pt x="128" y="66"/>
                </a:cubicBezTo>
                <a:cubicBezTo>
                  <a:pt x="131" y="69"/>
                  <a:pt x="131" y="69"/>
                  <a:pt x="131" y="69"/>
                </a:cubicBezTo>
                <a:lnTo>
                  <a:pt x="108" y="76"/>
                </a:lnTo>
                <a:close/>
                <a:moveTo>
                  <a:pt x="130" y="38"/>
                </a:moveTo>
                <a:cubicBezTo>
                  <a:pt x="130" y="43"/>
                  <a:pt x="130" y="43"/>
                  <a:pt x="130" y="43"/>
                </a:cubicBezTo>
                <a:cubicBezTo>
                  <a:pt x="123" y="34"/>
                  <a:pt x="114" y="28"/>
                  <a:pt x="104" y="24"/>
                </a:cubicBezTo>
                <a:cubicBezTo>
                  <a:pt x="108" y="22"/>
                  <a:pt x="108" y="22"/>
                  <a:pt x="108" y="22"/>
                </a:cubicBezTo>
                <a:cubicBezTo>
                  <a:pt x="117" y="26"/>
                  <a:pt x="124" y="31"/>
                  <a:pt x="130" y="38"/>
                </a:cubicBezTo>
                <a:close/>
                <a:moveTo>
                  <a:pt x="64" y="9"/>
                </a:moveTo>
                <a:cubicBezTo>
                  <a:pt x="64" y="8"/>
                  <a:pt x="65" y="6"/>
                  <a:pt x="66" y="5"/>
                </a:cubicBezTo>
                <a:cubicBezTo>
                  <a:pt x="71" y="4"/>
                  <a:pt x="76" y="3"/>
                  <a:pt x="82" y="3"/>
                </a:cubicBezTo>
                <a:cubicBezTo>
                  <a:pt x="87" y="3"/>
                  <a:pt x="93" y="4"/>
                  <a:pt x="98" y="5"/>
                </a:cubicBezTo>
                <a:cubicBezTo>
                  <a:pt x="99" y="6"/>
                  <a:pt x="100" y="8"/>
                  <a:pt x="100" y="9"/>
                </a:cubicBezTo>
                <a:cubicBezTo>
                  <a:pt x="103" y="14"/>
                  <a:pt x="106" y="19"/>
                  <a:pt x="106" y="20"/>
                </a:cubicBezTo>
                <a:cubicBezTo>
                  <a:pt x="106" y="20"/>
                  <a:pt x="106" y="20"/>
                  <a:pt x="105" y="21"/>
                </a:cubicBezTo>
                <a:cubicBezTo>
                  <a:pt x="104" y="21"/>
                  <a:pt x="102" y="22"/>
                  <a:pt x="100" y="23"/>
                </a:cubicBezTo>
                <a:cubicBezTo>
                  <a:pt x="95" y="25"/>
                  <a:pt x="87" y="27"/>
                  <a:pt x="84" y="29"/>
                </a:cubicBezTo>
                <a:cubicBezTo>
                  <a:pt x="83" y="29"/>
                  <a:pt x="82" y="29"/>
                  <a:pt x="82" y="29"/>
                </a:cubicBezTo>
                <a:cubicBezTo>
                  <a:pt x="82" y="29"/>
                  <a:pt x="81" y="29"/>
                  <a:pt x="80" y="29"/>
                </a:cubicBezTo>
                <a:cubicBezTo>
                  <a:pt x="77" y="27"/>
                  <a:pt x="70" y="25"/>
                  <a:pt x="64" y="22"/>
                </a:cubicBezTo>
                <a:cubicBezTo>
                  <a:pt x="62" y="22"/>
                  <a:pt x="60" y="21"/>
                  <a:pt x="59" y="20"/>
                </a:cubicBezTo>
                <a:cubicBezTo>
                  <a:pt x="59" y="20"/>
                  <a:pt x="58" y="20"/>
                  <a:pt x="58" y="20"/>
                </a:cubicBezTo>
                <a:cubicBezTo>
                  <a:pt x="59" y="19"/>
                  <a:pt x="61" y="14"/>
                  <a:pt x="64" y="9"/>
                </a:cubicBezTo>
                <a:close/>
                <a:moveTo>
                  <a:pt x="56" y="22"/>
                </a:moveTo>
                <a:cubicBezTo>
                  <a:pt x="61" y="24"/>
                  <a:pt x="61" y="24"/>
                  <a:pt x="61" y="24"/>
                </a:cubicBezTo>
                <a:cubicBezTo>
                  <a:pt x="50" y="27"/>
                  <a:pt x="42" y="34"/>
                  <a:pt x="35" y="42"/>
                </a:cubicBezTo>
                <a:cubicBezTo>
                  <a:pt x="34" y="37"/>
                  <a:pt x="34" y="37"/>
                  <a:pt x="34" y="37"/>
                </a:cubicBezTo>
                <a:cubicBezTo>
                  <a:pt x="40" y="31"/>
                  <a:pt x="48" y="25"/>
                  <a:pt x="56" y="22"/>
                </a:cubicBezTo>
                <a:close/>
                <a:moveTo>
                  <a:pt x="36" y="66"/>
                </a:moveTo>
                <a:cubicBezTo>
                  <a:pt x="55" y="72"/>
                  <a:pt x="55" y="72"/>
                  <a:pt x="55" y="72"/>
                </a:cubicBezTo>
                <a:cubicBezTo>
                  <a:pt x="56" y="76"/>
                  <a:pt x="56" y="76"/>
                  <a:pt x="56" y="76"/>
                </a:cubicBezTo>
                <a:cubicBezTo>
                  <a:pt x="34" y="69"/>
                  <a:pt x="34" y="69"/>
                  <a:pt x="34" y="69"/>
                </a:cubicBezTo>
                <a:lnTo>
                  <a:pt x="36" y="66"/>
                </a:lnTo>
                <a:close/>
                <a:moveTo>
                  <a:pt x="18" y="86"/>
                </a:moveTo>
                <a:cubicBezTo>
                  <a:pt x="16" y="84"/>
                  <a:pt x="12" y="80"/>
                  <a:pt x="8" y="77"/>
                </a:cubicBezTo>
                <a:cubicBezTo>
                  <a:pt x="7" y="75"/>
                  <a:pt x="6" y="74"/>
                  <a:pt x="5" y="73"/>
                </a:cubicBezTo>
                <a:cubicBezTo>
                  <a:pt x="6" y="62"/>
                  <a:pt x="9" y="52"/>
                  <a:pt x="14" y="43"/>
                </a:cubicBezTo>
                <a:cubicBezTo>
                  <a:pt x="16" y="43"/>
                  <a:pt x="17" y="42"/>
                  <a:pt x="19" y="42"/>
                </a:cubicBezTo>
                <a:cubicBezTo>
                  <a:pt x="24" y="41"/>
                  <a:pt x="31" y="40"/>
                  <a:pt x="32" y="40"/>
                </a:cubicBezTo>
                <a:cubicBezTo>
                  <a:pt x="32" y="40"/>
                  <a:pt x="32" y="40"/>
                  <a:pt x="32" y="40"/>
                </a:cubicBezTo>
                <a:cubicBezTo>
                  <a:pt x="32" y="40"/>
                  <a:pt x="32" y="42"/>
                  <a:pt x="32" y="45"/>
                </a:cubicBezTo>
                <a:cubicBezTo>
                  <a:pt x="33" y="52"/>
                  <a:pt x="34" y="62"/>
                  <a:pt x="34" y="65"/>
                </a:cubicBezTo>
                <a:cubicBezTo>
                  <a:pt x="34" y="66"/>
                  <a:pt x="34" y="66"/>
                  <a:pt x="34" y="66"/>
                </a:cubicBezTo>
                <a:cubicBezTo>
                  <a:pt x="34" y="66"/>
                  <a:pt x="33" y="67"/>
                  <a:pt x="32" y="68"/>
                </a:cubicBezTo>
                <a:cubicBezTo>
                  <a:pt x="29" y="72"/>
                  <a:pt x="24" y="78"/>
                  <a:pt x="21" y="82"/>
                </a:cubicBezTo>
                <a:cubicBezTo>
                  <a:pt x="19" y="84"/>
                  <a:pt x="18" y="85"/>
                  <a:pt x="18" y="86"/>
                </a:cubicBezTo>
                <a:close/>
                <a:moveTo>
                  <a:pt x="18" y="89"/>
                </a:moveTo>
                <a:cubicBezTo>
                  <a:pt x="18" y="89"/>
                  <a:pt x="18" y="89"/>
                  <a:pt x="18" y="89"/>
                </a:cubicBezTo>
                <a:cubicBezTo>
                  <a:pt x="21" y="85"/>
                  <a:pt x="21" y="85"/>
                  <a:pt x="21" y="85"/>
                </a:cubicBezTo>
                <a:cubicBezTo>
                  <a:pt x="22" y="96"/>
                  <a:pt x="25" y="106"/>
                  <a:pt x="31" y="114"/>
                </a:cubicBezTo>
                <a:cubicBezTo>
                  <a:pt x="26" y="113"/>
                  <a:pt x="26" y="113"/>
                  <a:pt x="26" y="113"/>
                </a:cubicBezTo>
                <a:cubicBezTo>
                  <a:pt x="22" y="106"/>
                  <a:pt x="19" y="98"/>
                  <a:pt x="18" y="89"/>
                </a:cubicBezTo>
                <a:close/>
                <a:moveTo>
                  <a:pt x="56" y="150"/>
                </a:moveTo>
                <a:cubicBezTo>
                  <a:pt x="55" y="151"/>
                  <a:pt x="53" y="152"/>
                  <a:pt x="52" y="152"/>
                </a:cubicBezTo>
                <a:cubicBezTo>
                  <a:pt x="42" y="148"/>
                  <a:pt x="33" y="142"/>
                  <a:pt x="25" y="134"/>
                </a:cubicBezTo>
                <a:cubicBezTo>
                  <a:pt x="26" y="132"/>
                  <a:pt x="26" y="131"/>
                  <a:pt x="26" y="129"/>
                </a:cubicBezTo>
                <a:cubicBezTo>
                  <a:pt x="27" y="124"/>
                  <a:pt x="28" y="119"/>
                  <a:pt x="28" y="116"/>
                </a:cubicBezTo>
                <a:cubicBezTo>
                  <a:pt x="28" y="116"/>
                  <a:pt x="28" y="116"/>
                  <a:pt x="28" y="116"/>
                </a:cubicBezTo>
                <a:cubicBezTo>
                  <a:pt x="29" y="116"/>
                  <a:pt x="31" y="116"/>
                  <a:pt x="33" y="117"/>
                </a:cubicBezTo>
                <a:cubicBezTo>
                  <a:pt x="40" y="119"/>
                  <a:pt x="51" y="122"/>
                  <a:pt x="53" y="122"/>
                </a:cubicBezTo>
                <a:cubicBezTo>
                  <a:pt x="53" y="122"/>
                  <a:pt x="53" y="122"/>
                  <a:pt x="53" y="122"/>
                </a:cubicBezTo>
                <a:cubicBezTo>
                  <a:pt x="53" y="123"/>
                  <a:pt x="54" y="124"/>
                  <a:pt x="55" y="125"/>
                </a:cubicBezTo>
                <a:cubicBezTo>
                  <a:pt x="57" y="128"/>
                  <a:pt x="61" y="134"/>
                  <a:pt x="64" y="139"/>
                </a:cubicBezTo>
                <a:cubicBezTo>
                  <a:pt x="65" y="141"/>
                  <a:pt x="66" y="142"/>
                  <a:pt x="67" y="143"/>
                </a:cubicBezTo>
                <a:cubicBezTo>
                  <a:pt x="67" y="144"/>
                  <a:pt x="67" y="144"/>
                  <a:pt x="67" y="144"/>
                </a:cubicBezTo>
                <a:cubicBezTo>
                  <a:pt x="66" y="145"/>
                  <a:pt x="61" y="148"/>
                  <a:pt x="56" y="150"/>
                </a:cubicBezTo>
                <a:close/>
                <a:moveTo>
                  <a:pt x="82" y="145"/>
                </a:moveTo>
                <a:cubicBezTo>
                  <a:pt x="78" y="145"/>
                  <a:pt x="74" y="145"/>
                  <a:pt x="70" y="144"/>
                </a:cubicBezTo>
                <a:cubicBezTo>
                  <a:pt x="67" y="140"/>
                  <a:pt x="67" y="140"/>
                  <a:pt x="67" y="140"/>
                </a:cubicBezTo>
                <a:cubicBezTo>
                  <a:pt x="72" y="141"/>
                  <a:pt x="77" y="142"/>
                  <a:pt x="82" y="142"/>
                </a:cubicBezTo>
                <a:cubicBezTo>
                  <a:pt x="87" y="142"/>
                  <a:pt x="93" y="141"/>
                  <a:pt x="98" y="140"/>
                </a:cubicBezTo>
                <a:cubicBezTo>
                  <a:pt x="95" y="144"/>
                  <a:pt x="95" y="144"/>
                  <a:pt x="95" y="144"/>
                </a:cubicBezTo>
                <a:cubicBezTo>
                  <a:pt x="91" y="145"/>
                  <a:pt x="86" y="145"/>
                  <a:pt x="82" y="145"/>
                </a:cubicBezTo>
                <a:close/>
                <a:moveTo>
                  <a:pt x="113" y="152"/>
                </a:moveTo>
                <a:cubicBezTo>
                  <a:pt x="111" y="151"/>
                  <a:pt x="110" y="151"/>
                  <a:pt x="108" y="150"/>
                </a:cubicBezTo>
                <a:cubicBezTo>
                  <a:pt x="104" y="147"/>
                  <a:pt x="99" y="145"/>
                  <a:pt x="97" y="144"/>
                </a:cubicBezTo>
                <a:cubicBezTo>
                  <a:pt x="98" y="144"/>
                  <a:pt x="98" y="144"/>
                  <a:pt x="98" y="143"/>
                </a:cubicBezTo>
                <a:cubicBezTo>
                  <a:pt x="99" y="142"/>
                  <a:pt x="100" y="141"/>
                  <a:pt x="101" y="139"/>
                </a:cubicBezTo>
                <a:cubicBezTo>
                  <a:pt x="105" y="132"/>
                  <a:pt x="111" y="123"/>
                  <a:pt x="111" y="122"/>
                </a:cubicBezTo>
                <a:cubicBezTo>
                  <a:pt x="112" y="122"/>
                  <a:pt x="123" y="119"/>
                  <a:pt x="131" y="117"/>
                </a:cubicBezTo>
                <a:cubicBezTo>
                  <a:pt x="133" y="116"/>
                  <a:pt x="135" y="116"/>
                  <a:pt x="136" y="116"/>
                </a:cubicBezTo>
                <a:cubicBezTo>
                  <a:pt x="136" y="116"/>
                  <a:pt x="136" y="116"/>
                  <a:pt x="136" y="116"/>
                </a:cubicBezTo>
                <a:cubicBezTo>
                  <a:pt x="137" y="117"/>
                  <a:pt x="138" y="123"/>
                  <a:pt x="139" y="128"/>
                </a:cubicBezTo>
                <a:cubicBezTo>
                  <a:pt x="139" y="130"/>
                  <a:pt x="139" y="131"/>
                  <a:pt x="139" y="133"/>
                </a:cubicBezTo>
                <a:cubicBezTo>
                  <a:pt x="132" y="141"/>
                  <a:pt x="123" y="147"/>
                  <a:pt x="113" y="152"/>
                </a:cubicBezTo>
                <a:close/>
                <a:moveTo>
                  <a:pt x="138" y="113"/>
                </a:moveTo>
                <a:cubicBezTo>
                  <a:pt x="133" y="114"/>
                  <a:pt x="133" y="114"/>
                  <a:pt x="133" y="114"/>
                </a:cubicBezTo>
                <a:cubicBezTo>
                  <a:pt x="139" y="106"/>
                  <a:pt x="142" y="95"/>
                  <a:pt x="143" y="85"/>
                </a:cubicBezTo>
                <a:cubicBezTo>
                  <a:pt x="146" y="89"/>
                  <a:pt x="146" y="89"/>
                  <a:pt x="146" y="89"/>
                </a:cubicBezTo>
                <a:cubicBezTo>
                  <a:pt x="145" y="97"/>
                  <a:pt x="142" y="105"/>
                  <a:pt x="138" y="113"/>
                </a:cubicBezTo>
                <a:close/>
                <a:moveTo>
                  <a:pt x="147" y="86"/>
                </a:moveTo>
                <a:cubicBezTo>
                  <a:pt x="146" y="85"/>
                  <a:pt x="146" y="85"/>
                  <a:pt x="146" y="85"/>
                </a:cubicBezTo>
                <a:cubicBezTo>
                  <a:pt x="146" y="84"/>
                  <a:pt x="144" y="83"/>
                  <a:pt x="143" y="81"/>
                </a:cubicBezTo>
                <a:cubicBezTo>
                  <a:pt x="140" y="77"/>
                  <a:pt x="135" y="71"/>
                  <a:pt x="133" y="68"/>
                </a:cubicBezTo>
                <a:cubicBezTo>
                  <a:pt x="132" y="67"/>
                  <a:pt x="131" y="66"/>
                  <a:pt x="131" y="66"/>
                </a:cubicBezTo>
                <a:cubicBezTo>
                  <a:pt x="131" y="65"/>
                  <a:pt x="131" y="65"/>
                  <a:pt x="131" y="65"/>
                </a:cubicBezTo>
                <a:cubicBezTo>
                  <a:pt x="131" y="63"/>
                  <a:pt x="132" y="53"/>
                  <a:pt x="132" y="46"/>
                </a:cubicBezTo>
                <a:cubicBezTo>
                  <a:pt x="132" y="44"/>
                  <a:pt x="132" y="42"/>
                  <a:pt x="132" y="41"/>
                </a:cubicBezTo>
                <a:cubicBezTo>
                  <a:pt x="132" y="40"/>
                  <a:pt x="132" y="40"/>
                  <a:pt x="132" y="40"/>
                </a:cubicBezTo>
                <a:cubicBezTo>
                  <a:pt x="134" y="40"/>
                  <a:pt x="140" y="41"/>
                  <a:pt x="145" y="42"/>
                </a:cubicBezTo>
                <a:cubicBezTo>
                  <a:pt x="146" y="42"/>
                  <a:pt x="148" y="42"/>
                  <a:pt x="149" y="43"/>
                </a:cubicBezTo>
                <a:cubicBezTo>
                  <a:pt x="155" y="52"/>
                  <a:pt x="158" y="63"/>
                  <a:pt x="159" y="74"/>
                </a:cubicBezTo>
                <a:cubicBezTo>
                  <a:pt x="158" y="75"/>
                  <a:pt x="157" y="76"/>
                  <a:pt x="156" y="77"/>
                </a:cubicBezTo>
                <a:cubicBezTo>
                  <a:pt x="152" y="81"/>
                  <a:pt x="148" y="85"/>
                  <a:pt x="147" y="8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nvGrpSpPr>
          <p:cNvPr id="23" name="组合 22"/>
          <p:cNvGrpSpPr/>
          <p:nvPr/>
        </p:nvGrpSpPr>
        <p:grpSpPr>
          <a:xfrm>
            <a:off x="4840059" y="2942060"/>
            <a:ext cx="838877" cy="820416"/>
            <a:chOff x="6296026" y="1022351"/>
            <a:chExt cx="649287" cy="635000"/>
          </a:xfrm>
          <a:solidFill>
            <a:schemeClr val="bg1"/>
          </a:solidFill>
        </p:grpSpPr>
        <p:sp>
          <p:nvSpPr>
            <p:cNvPr id="24" name="Freeform 14"/>
            <p:cNvSpPr>
              <a:spLocks/>
            </p:cNvSpPr>
            <p:nvPr/>
          </p:nvSpPr>
          <p:spPr bwMode="auto">
            <a:xfrm>
              <a:off x="6413501" y="1352551"/>
              <a:ext cx="254000" cy="304800"/>
            </a:xfrm>
            <a:custGeom>
              <a:avLst/>
              <a:gdLst>
                <a:gd name="T0" fmla="*/ 55 w 68"/>
                <a:gd name="T1" fmla="*/ 0 h 81"/>
                <a:gd name="T2" fmla="*/ 0 w 68"/>
                <a:gd name="T3" fmla="*/ 61 h 81"/>
                <a:gd name="T4" fmla="*/ 51 w 68"/>
                <a:gd name="T5" fmla="*/ 81 h 81"/>
                <a:gd name="T6" fmla="*/ 54 w 68"/>
                <a:gd name="T7" fmla="*/ 60 h 81"/>
                <a:gd name="T8" fmla="*/ 68 w 68"/>
                <a:gd name="T9" fmla="*/ 12 h 81"/>
                <a:gd name="T10" fmla="*/ 55 w 68"/>
                <a:gd name="T11" fmla="*/ 0 h 81"/>
              </a:gdLst>
              <a:ahLst/>
              <a:cxnLst>
                <a:cxn ang="0">
                  <a:pos x="T0" y="T1"/>
                </a:cxn>
                <a:cxn ang="0">
                  <a:pos x="T2" y="T3"/>
                </a:cxn>
                <a:cxn ang="0">
                  <a:pos x="T4" y="T5"/>
                </a:cxn>
                <a:cxn ang="0">
                  <a:pos x="T6" y="T7"/>
                </a:cxn>
                <a:cxn ang="0">
                  <a:pos x="T8" y="T9"/>
                </a:cxn>
                <a:cxn ang="0">
                  <a:pos x="T10" y="T11"/>
                </a:cxn>
              </a:cxnLst>
              <a:rect l="0" t="0" r="r" b="b"/>
              <a:pathLst>
                <a:path w="68" h="81">
                  <a:moveTo>
                    <a:pt x="55" y="0"/>
                  </a:moveTo>
                  <a:cubicBezTo>
                    <a:pt x="0" y="61"/>
                    <a:pt x="0" y="61"/>
                    <a:pt x="0" y="61"/>
                  </a:cubicBezTo>
                  <a:cubicBezTo>
                    <a:pt x="15" y="73"/>
                    <a:pt x="33" y="80"/>
                    <a:pt x="51" y="81"/>
                  </a:cubicBezTo>
                  <a:cubicBezTo>
                    <a:pt x="52" y="77"/>
                    <a:pt x="54" y="69"/>
                    <a:pt x="54" y="60"/>
                  </a:cubicBezTo>
                  <a:cubicBezTo>
                    <a:pt x="54" y="48"/>
                    <a:pt x="54" y="29"/>
                    <a:pt x="68" y="12"/>
                  </a:cubicBezTo>
                  <a:lnTo>
                    <a:pt x="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5" name="Freeform 15"/>
            <p:cNvSpPr>
              <a:spLocks/>
            </p:cNvSpPr>
            <p:nvPr/>
          </p:nvSpPr>
          <p:spPr bwMode="auto">
            <a:xfrm>
              <a:off x="6308726" y="1296988"/>
              <a:ext cx="295275" cy="269875"/>
            </a:xfrm>
            <a:custGeom>
              <a:avLst/>
              <a:gdLst>
                <a:gd name="T0" fmla="*/ 66 w 79"/>
                <a:gd name="T1" fmla="*/ 0 h 72"/>
                <a:gd name="T2" fmla="*/ 20 w 79"/>
                <a:gd name="T3" fmla="*/ 18 h 72"/>
                <a:gd name="T4" fmla="*/ 0 w 79"/>
                <a:gd name="T5" fmla="*/ 23 h 72"/>
                <a:gd name="T6" fmla="*/ 24 w 79"/>
                <a:gd name="T7" fmla="*/ 72 h 72"/>
                <a:gd name="T8" fmla="*/ 79 w 79"/>
                <a:gd name="T9" fmla="*/ 12 h 72"/>
                <a:gd name="T10" fmla="*/ 66 w 79"/>
                <a:gd name="T11" fmla="*/ 0 h 72"/>
              </a:gdLst>
              <a:ahLst/>
              <a:cxnLst>
                <a:cxn ang="0">
                  <a:pos x="T0" y="T1"/>
                </a:cxn>
                <a:cxn ang="0">
                  <a:pos x="T2" y="T3"/>
                </a:cxn>
                <a:cxn ang="0">
                  <a:pos x="T4" y="T5"/>
                </a:cxn>
                <a:cxn ang="0">
                  <a:pos x="T6" y="T7"/>
                </a:cxn>
                <a:cxn ang="0">
                  <a:pos x="T8" y="T9"/>
                </a:cxn>
                <a:cxn ang="0">
                  <a:pos x="T10" y="T11"/>
                </a:cxn>
              </a:cxnLst>
              <a:rect l="0" t="0" r="r" b="b"/>
              <a:pathLst>
                <a:path w="79" h="72">
                  <a:moveTo>
                    <a:pt x="66" y="0"/>
                  </a:moveTo>
                  <a:cubicBezTo>
                    <a:pt x="51" y="16"/>
                    <a:pt x="32" y="17"/>
                    <a:pt x="20" y="18"/>
                  </a:cubicBezTo>
                  <a:cubicBezTo>
                    <a:pt x="11" y="19"/>
                    <a:pt x="4" y="22"/>
                    <a:pt x="0" y="23"/>
                  </a:cubicBezTo>
                  <a:cubicBezTo>
                    <a:pt x="2" y="41"/>
                    <a:pt x="10" y="59"/>
                    <a:pt x="24" y="72"/>
                  </a:cubicBezTo>
                  <a:cubicBezTo>
                    <a:pt x="79" y="12"/>
                    <a:pt x="79" y="12"/>
                    <a:pt x="79" y="12"/>
                  </a:cubicBezTo>
                  <a:lnTo>
                    <a:pt x="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6" name="Freeform 16"/>
            <p:cNvSpPr>
              <a:spLocks/>
            </p:cNvSpPr>
            <p:nvPr/>
          </p:nvSpPr>
          <p:spPr bwMode="auto">
            <a:xfrm>
              <a:off x="6570663" y="1022351"/>
              <a:ext cx="255588" cy="304800"/>
            </a:xfrm>
            <a:custGeom>
              <a:avLst/>
              <a:gdLst>
                <a:gd name="T0" fmla="*/ 13 w 68"/>
                <a:gd name="T1" fmla="*/ 81 h 81"/>
                <a:gd name="T2" fmla="*/ 68 w 68"/>
                <a:gd name="T3" fmla="*/ 20 h 81"/>
                <a:gd name="T4" fmla="*/ 17 w 68"/>
                <a:gd name="T5" fmla="*/ 0 h 81"/>
                <a:gd name="T6" fmla="*/ 14 w 68"/>
                <a:gd name="T7" fmla="*/ 22 h 81"/>
                <a:gd name="T8" fmla="*/ 0 w 68"/>
                <a:gd name="T9" fmla="*/ 69 h 81"/>
                <a:gd name="T10" fmla="*/ 13 w 68"/>
                <a:gd name="T11" fmla="*/ 81 h 81"/>
              </a:gdLst>
              <a:ahLst/>
              <a:cxnLst>
                <a:cxn ang="0">
                  <a:pos x="T0" y="T1"/>
                </a:cxn>
                <a:cxn ang="0">
                  <a:pos x="T2" y="T3"/>
                </a:cxn>
                <a:cxn ang="0">
                  <a:pos x="T4" y="T5"/>
                </a:cxn>
                <a:cxn ang="0">
                  <a:pos x="T6" y="T7"/>
                </a:cxn>
                <a:cxn ang="0">
                  <a:pos x="T8" y="T9"/>
                </a:cxn>
                <a:cxn ang="0">
                  <a:pos x="T10" y="T11"/>
                </a:cxn>
              </a:cxnLst>
              <a:rect l="0" t="0" r="r" b="b"/>
              <a:pathLst>
                <a:path w="68" h="81">
                  <a:moveTo>
                    <a:pt x="13" y="81"/>
                  </a:moveTo>
                  <a:cubicBezTo>
                    <a:pt x="68" y="20"/>
                    <a:pt x="68" y="20"/>
                    <a:pt x="68" y="20"/>
                  </a:cubicBezTo>
                  <a:cubicBezTo>
                    <a:pt x="53" y="7"/>
                    <a:pt x="35" y="1"/>
                    <a:pt x="17" y="0"/>
                  </a:cubicBezTo>
                  <a:cubicBezTo>
                    <a:pt x="16" y="4"/>
                    <a:pt x="14" y="12"/>
                    <a:pt x="14" y="22"/>
                  </a:cubicBezTo>
                  <a:cubicBezTo>
                    <a:pt x="14" y="34"/>
                    <a:pt x="14" y="52"/>
                    <a:pt x="0" y="69"/>
                  </a:cubicBezTo>
                  <a:lnTo>
                    <a:pt x="13"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7" name="Freeform 17"/>
            <p:cNvSpPr>
              <a:spLocks/>
            </p:cNvSpPr>
            <p:nvPr/>
          </p:nvSpPr>
          <p:spPr bwMode="auto">
            <a:xfrm>
              <a:off x="6634163" y="1108076"/>
              <a:ext cx="300038" cy="277813"/>
            </a:xfrm>
            <a:custGeom>
              <a:avLst/>
              <a:gdLst>
                <a:gd name="T0" fmla="*/ 13 w 80"/>
                <a:gd name="T1" fmla="*/ 74 h 74"/>
                <a:gd name="T2" fmla="*/ 59 w 80"/>
                <a:gd name="T3" fmla="*/ 55 h 74"/>
                <a:gd name="T4" fmla="*/ 80 w 80"/>
                <a:gd name="T5" fmla="*/ 50 h 74"/>
                <a:gd name="T6" fmla="*/ 55 w 80"/>
                <a:gd name="T7" fmla="*/ 0 h 74"/>
                <a:gd name="T8" fmla="*/ 0 w 80"/>
                <a:gd name="T9" fmla="*/ 61 h 74"/>
                <a:gd name="T10" fmla="*/ 13 w 80"/>
                <a:gd name="T11" fmla="*/ 74 h 74"/>
              </a:gdLst>
              <a:ahLst/>
              <a:cxnLst>
                <a:cxn ang="0">
                  <a:pos x="T0" y="T1"/>
                </a:cxn>
                <a:cxn ang="0">
                  <a:pos x="T2" y="T3"/>
                </a:cxn>
                <a:cxn ang="0">
                  <a:pos x="T4" y="T5"/>
                </a:cxn>
                <a:cxn ang="0">
                  <a:pos x="T6" y="T7"/>
                </a:cxn>
                <a:cxn ang="0">
                  <a:pos x="T8" y="T9"/>
                </a:cxn>
                <a:cxn ang="0">
                  <a:pos x="T10" y="T11"/>
                </a:cxn>
              </a:cxnLst>
              <a:rect l="0" t="0" r="r" b="b"/>
              <a:pathLst>
                <a:path w="80" h="74">
                  <a:moveTo>
                    <a:pt x="13" y="74"/>
                  </a:moveTo>
                  <a:cubicBezTo>
                    <a:pt x="28" y="58"/>
                    <a:pt x="46" y="56"/>
                    <a:pt x="59" y="55"/>
                  </a:cubicBezTo>
                  <a:cubicBezTo>
                    <a:pt x="68" y="54"/>
                    <a:pt x="77" y="51"/>
                    <a:pt x="80" y="50"/>
                  </a:cubicBezTo>
                  <a:cubicBezTo>
                    <a:pt x="78" y="31"/>
                    <a:pt x="69" y="14"/>
                    <a:pt x="55" y="0"/>
                  </a:cubicBezTo>
                  <a:cubicBezTo>
                    <a:pt x="0" y="61"/>
                    <a:pt x="0" y="61"/>
                    <a:pt x="0" y="61"/>
                  </a:cubicBezTo>
                  <a:lnTo>
                    <a:pt x="13"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8" name="Freeform 18"/>
            <p:cNvSpPr>
              <a:spLocks/>
            </p:cNvSpPr>
            <p:nvPr/>
          </p:nvSpPr>
          <p:spPr bwMode="auto">
            <a:xfrm>
              <a:off x="6623051" y="1412876"/>
              <a:ext cx="225425" cy="244475"/>
            </a:xfrm>
            <a:custGeom>
              <a:avLst/>
              <a:gdLst>
                <a:gd name="T0" fmla="*/ 3 w 60"/>
                <a:gd name="T1" fmla="*/ 44 h 65"/>
                <a:gd name="T2" fmla="*/ 0 w 60"/>
                <a:gd name="T3" fmla="*/ 65 h 65"/>
                <a:gd name="T4" fmla="*/ 60 w 60"/>
                <a:gd name="T5" fmla="*/ 40 h 65"/>
                <a:gd name="T6" fmla="*/ 16 w 60"/>
                <a:gd name="T7" fmla="*/ 0 h 65"/>
                <a:gd name="T8" fmla="*/ 3 w 60"/>
                <a:gd name="T9" fmla="*/ 44 h 65"/>
              </a:gdLst>
              <a:ahLst/>
              <a:cxnLst>
                <a:cxn ang="0">
                  <a:pos x="T0" y="T1"/>
                </a:cxn>
                <a:cxn ang="0">
                  <a:pos x="T2" y="T3"/>
                </a:cxn>
                <a:cxn ang="0">
                  <a:pos x="T4" y="T5"/>
                </a:cxn>
                <a:cxn ang="0">
                  <a:pos x="T6" y="T7"/>
                </a:cxn>
                <a:cxn ang="0">
                  <a:pos x="T8" y="T9"/>
                </a:cxn>
              </a:cxnLst>
              <a:rect l="0" t="0" r="r" b="b"/>
              <a:pathLst>
                <a:path w="60" h="65">
                  <a:moveTo>
                    <a:pt x="3" y="44"/>
                  </a:moveTo>
                  <a:cubicBezTo>
                    <a:pt x="3" y="53"/>
                    <a:pt x="2" y="61"/>
                    <a:pt x="0" y="65"/>
                  </a:cubicBezTo>
                  <a:cubicBezTo>
                    <a:pt x="22" y="65"/>
                    <a:pt x="44" y="56"/>
                    <a:pt x="60" y="40"/>
                  </a:cubicBezTo>
                  <a:cubicBezTo>
                    <a:pt x="16" y="0"/>
                    <a:pt x="16" y="0"/>
                    <a:pt x="16" y="0"/>
                  </a:cubicBezTo>
                  <a:cubicBezTo>
                    <a:pt x="3" y="15"/>
                    <a:pt x="3" y="32"/>
                    <a:pt x="3"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9" name="Freeform 19"/>
            <p:cNvSpPr>
              <a:spLocks/>
            </p:cNvSpPr>
            <p:nvPr/>
          </p:nvSpPr>
          <p:spPr bwMode="auto">
            <a:xfrm>
              <a:off x="6296026" y="1135063"/>
              <a:ext cx="244475" cy="228600"/>
            </a:xfrm>
            <a:custGeom>
              <a:avLst/>
              <a:gdLst>
                <a:gd name="T0" fmla="*/ 65 w 65"/>
                <a:gd name="T1" fmla="*/ 39 h 61"/>
                <a:gd name="T2" fmla="*/ 22 w 65"/>
                <a:gd name="T3" fmla="*/ 0 h 61"/>
                <a:gd name="T4" fmla="*/ 2 w 65"/>
                <a:gd name="T5" fmla="*/ 61 h 61"/>
                <a:gd name="T6" fmla="*/ 23 w 65"/>
                <a:gd name="T7" fmla="*/ 56 h 61"/>
                <a:gd name="T8" fmla="*/ 65 w 65"/>
                <a:gd name="T9" fmla="*/ 39 h 61"/>
              </a:gdLst>
              <a:ahLst/>
              <a:cxnLst>
                <a:cxn ang="0">
                  <a:pos x="T0" y="T1"/>
                </a:cxn>
                <a:cxn ang="0">
                  <a:pos x="T2" y="T3"/>
                </a:cxn>
                <a:cxn ang="0">
                  <a:pos x="T4" y="T5"/>
                </a:cxn>
                <a:cxn ang="0">
                  <a:pos x="T6" y="T7"/>
                </a:cxn>
                <a:cxn ang="0">
                  <a:pos x="T8" y="T9"/>
                </a:cxn>
              </a:cxnLst>
              <a:rect l="0" t="0" r="r" b="b"/>
              <a:pathLst>
                <a:path w="65" h="61">
                  <a:moveTo>
                    <a:pt x="65" y="39"/>
                  </a:moveTo>
                  <a:cubicBezTo>
                    <a:pt x="22" y="0"/>
                    <a:pt x="22" y="0"/>
                    <a:pt x="22" y="0"/>
                  </a:cubicBezTo>
                  <a:cubicBezTo>
                    <a:pt x="7" y="17"/>
                    <a:pt x="0" y="39"/>
                    <a:pt x="2" y="61"/>
                  </a:cubicBezTo>
                  <a:cubicBezTo>
                    <a:pt x="7" y="59"/>
                    <a:pt x="14" y="57"/>
                    <a:pt x="23" y="56"/>
                  </a:cubicBezTo>
                  <a:cubicBezTo>
                    <a:pt x="35" y="55"/>
                    <a:pt x="51" y="54"/>
                    <a:pt x="6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0" name="Freeform 20"/>
            <p:cNvSpPr>
              <a:spLocks/>
            </p:cNvSpPr>
            <p:nvPr/>
          </p:nvSpPr>
          <p:spPr bwMode="auto">
            <a:xfrm>
              <a:off x="6697663" y="1314451"/>
              <a:ext cx="247650" cy="233363"/>
            </a:xfrm>
            <a:custGeom>
              <a:avLst/>
              <a:gdLst>
                <a:gd name="T0" fmla="*/ 64 w 66"/>
                <a:gd name="T1" fmla="*/ 0 h 62"/>
                <a:gd name="T2" fmla="*/ 42 w 66"/>
                <a:gd name="T3" fmla="*/ 5 h 62"/>
                <a:gd name="T4" fmla="*/ 0 w 66"/>
                <a:gd name="T5" fmla="*/ 22 h 62"/>
                <a:gd name="T6" fmla="*/ 44 w 66"/>
                <a:gd name="T7" fmla="*/ 62 h 62"/>
                <a:gd name="T8" fmla="*/ 64 w 66"/>
                <a:gd name="T9" fmla="*/ 0 h 62"/>
              </a:gdLst>
              <a:ahLst/>
              <a:cxnLst>
                <a:cxn ang="0">
                  <a:pos x="T0" y="T1"/>
                </a:cxn>
                <a:cxn ang="0">
                  <a:pos x="T2" y="T3"/>
                </a:cxn>
                <a:cxn ang="0">
                  <a:pos x="T4" y="T5"/>
                </a:cxn>
                <a:cxn ang="0">
                  <a:pos x="T6" y="T7"/>
                </a:cxn>
                <a:cxn ang="0">
                  <a:pos x="T8" y="T9"/>
                </a:cxn>
              </a:cxnLst>
              <a:rect l="0" t="0" r="r" b="b"/>
              <a:pathLst>
                <a:path w="66" h="62">
                  <a:moveTo>
                    <a:pt x="64" y="0"/>
                  </a:moveTo>
                  <a:cubicBezTo>
                    <a:pt x="60" y="2"/>
                    <a:pt x="51" y="4"/>
                    <a:pt x="42" y="5"/>
                  </a:cubicBezTo>
                  <a:cubicBezTo>
                    <a:pt x="30" y="6"/>
                    <a:pt x="14" y="8"/>
                    <a:pt x="0" y="22"/>
                  </a:cubicBezTo>
                  <a:cubicBezTo>
                    <a:pt x="44" y="62"/>
                    <a:pt x="44" y="62"/>
                    <a:pt x="44" y="62"/>
                  </a:cubicBezTo>
                  <a:cubicBezTo>
                    <a:pt x="59" y="44"/>
                    <a:pt x="66" y="22"/>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1" name="Freeform 21"/>
            <p:cNvSpPr>
              <a:spLocks/>
            </p:cNvSpPr>
            <p:nvPr/>
          </p:nvSpPr>
          <p:spPr bwMode="auto">
            <a:xfrm>
              <a:off x="6391276" y="1022351"/>
              <a:ext cx="220663" cy="247650"/>
            </a:xfrm>
            <a:custGeom>
              <a:avLst/>
              <a:gdLst>
                <a:gd name="T0" fmla="*/ 57 w 59"/>
                <a:gd name="T1" fmla="*/ 22 h 66"/>
                <a:gd name="T2" fmla="*/ 59 w 59"/>
                <a:gd name="T3" fmla="*/ 0 h 66"/>
                <a:gd name="T4" fmla="*/ 0 w 59"/>
                <a:gd name="T5" fmla="*/ 26 h 66"/>
                <a:gd name="T6" fmla="*/ 44 w 59"/>
                <a:gd name="T7" fmla="*/ 66 h 66"/>
                <a:gd name="T8" fmla="*/ 57 w 59"/>
                <a:gd name="T9" fmla="*/ 22 h 66"/>
              </a:gdLst>
              <a:ahLst/>
              <a:cxnLst>
                <a:cxn ang="0">
                  <a:pos x="T0" y="T1"/>
                </a:cxn>
                <a:cxn ang="0">
                  <a:pos x="T2" y="T3"/>
                </a:cxn>
                <a:cxn ang="0">
                  <a:pos x="T4" y="T5"/>
                </a:cxn>
                <a:cxn ang="0">
                  <a:pos x="T6" y="T7"/>
                </a:cxn>
                <a:cxn ang="0">
                  <a:pos x="T8" y="T9"/>
                </a:cxn>
              </a:cxnLst>
              <a:rect l="0" t="0" r="r" b="b"/>
              <a:pathLst>
                <a:path w="59" h="66">
                  <a:moveTo>
                    <a:pt x="57" y="22"/>
                  </a:moveTo>
                  <a:cubicBezTo>
                    <a:pt x="57" y="13"/>
                    <a:pt x="58" y="5"/>
                    <a:pt x="59" y="0"/>
                  </a:cubicBezTo>
                  <a:cubicBezTo>
                    <a:pt x="38" y="1"/>
                    <a:pt x="16" y="9"/>
                    <a:pt x="0" y="26"/>
                  </a:cubicBezTo>
                  <a:cubicBezTo>
                    <a:pt x="44" y="66"/>
                    <a:pt x="44" y="66"/>
                    <a:pt x="44" y="66"/>
                  </a:cubicBezTo>
                  <a:cubicBezTo>
                    <a:pt x="57" y="50"/>
                    <a:pt x="57" y="34"/>
                    <a:pt x="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sp>
        <p:nvSpPr>
          <p:cNvPr id="47" name="矩形 46"/>
          <p:cNvSpPr/>
          <p:nvPr/>
        </p:nvSpPr>
        <p:spPr>
          <a:xfrm flipH="1">
            <a:off x="805783" y="3132378"/>
            <a:ext cx="1796250" cy="613213"/>
          </a:xfrm>
          <a:prstGeom prst="rect">
            <a:avLst/>
          </a:prstGeom>
          <a:effectLst/>
        </p:spPr>
        <p:txBody>
          <a:bodyPr lIns="91028" tIns="45514" rIns="91028" bIns="45514">
            <a:spAutoFit/>
          </a:bodyPr>
          <a:lstStyle/>
          <a:p>
            <a:pPr algn="r" defTabSz="910314">
              <a:lnSpc>
                <a:spcPct val="150000"/>
              </a:lnSpc>
              <a:defRPr/>
            </a:pPr>
            <a:r>
              <a:rPr lang="zh-CN" altLang="en-US" sz="1129" dirty="0">
                <a:solidFill>
                  <a:srgbClr val="1C1C1C">
                    <a:lumMod val="50000"/>
                    <a:lumOff val="50000"/>
                  </a:srgbClr>
                </a:solidFill>
                <a:latin typeface="微软雅黑" pitchFamily="34" charset="-122"/>
                <a:ea typeface="微软雅黑" pitchFamily="34" charset="-122"/>
              </a:rPr>
              <a:t>此处添加标题文字</a:t>
            </a:r>
            <a:endParaRPr lang="en-US" altLang="zh-CN" sz="1129" dirty="0">
              <a:solidFill>
                <a:srgbClr val="1C1C1C">
                  <a:lumMod val="50000"/>
                  <a:lumOff val="50000"/>
                </a:srgbClr>
              </a:solidFill>
              <a:latin typeface="微软雅黑" pitchFamily="34" charset="-122"/>
              <a:ea typeface="微软雅黑" pitchFamily="34" charset="-122"/>
            </a:endParaRPr>
          </a:p>
          <a:p>
            <a:pPr algn="r" defTabSz="910314">
              <a:lnSpc>
                <a:spcPct val="150000"/>
              </a:lnSpc>
              <a:defRPr/>
            </a:pPr>
            <a:r>
              <a:rPr lang="zh-CN" altLang="en-US" sz="1129" dirty="0">
                <a:solidFill>
                  <a:srgbClr val="1C1C1C">
                    <a:lumMod val="50000"/>
                    <a:lumOff val="50000"/>
                  </a:srgbClr>
                </a:solidFill>
                <a:latin typeface="微软雅黑" pitchFamily="34" charset="-122"/>
                <a:ea typeface="微软雅黑" pitchFamily="34" charset="-122"/>
              </a:rPr>
              <a:t>此处添加标题文字</a:t>
            </a:r>
            <a:endParaRPr lang="en-US" altLang="zh-CN" sz="1129" dirty="0">
              <a:solidFill>
                <a:srgbClr val="1C1C1C">
                  <a:lumMod val="50000"/>
                  <a:lumOff val="50000"/>
                </a:srgbClr>
              </a:solidFill>
              <a:latin typeface="微软雅黑" pitchFamily="34" charset="-122"/>
              <a:ea typeface="微软雅黑" pitchFamily="34" charset="-122"/>
            </a:endParaRPr>
          </a:p>
        </p:txBody>
      </p:sp>
      <p:sp>
        <p:nvSpPr>
          <p:cNvPr id="48" name="矩形 47"/>
          <p:cNvSpPr>
            <a:spLocks noChangeArrowheads="1"/>
          </p:cNvSpPr>
          <p:nvPr/>
        </p:nvSpPr>
        <p:spPr bwMode="auto">
          <a:xfrm>
            <a:off x="1453807" y="2947018"/>
            <a:ext cx="1357266"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algn="just" defTabSz="909361" fontAlgn="base">
              <a:lnSpc>
                <a:spcPts val="1199"/>
              </a:lnSpc>
              <a:spcBef>
                <a:spcPct val="0"/>
              </a:spcBef>
              <a:spcAft>
                <a:spcPct val="0"/>
              </a:spcAft>
            </a:pPr>
            <a:r>
              <a:rPr lang="zh-CN" altLang="en-US" sz="1035" b="1">
                <a:solidFill>
                  <a:srgbClr val="1C1C1C"/>
                </a:solidFill>
                <a:latin typeface="微软雅黑" pitchFamily="34" charset="-122"/>
                <a:ea typeface="微软雅黑" pitchFamily="34" charset="-122"/>
              </a:rPr>
              <a:t>这里填写小标题</a:t>
            </a:r>
            <a:endParaRPr lang="en-US" altLang="zh-CN" sz="1035" b="1">
              <a:solidFill>
                <a:srgbClr val="1C1C1C"/>
              </a:solidFill>
              <a:latin typeface="微软雅黑" pitchFamily="34" charset="-122"/>
              <a:ea typeface="微软雅黑" pitchFamily="34" charset="-122"/>
            </a:endParaRPr>
          </a:p>
        </p:txBody>
      </p:sp>
      <p:sp>
        <p:nvSpPr>
          <p:cNvPr id="49" name="矩形 48"/>
          <p:cNvSpPr/>
          <p:nvPr/>
        </p:nvSpPr>
        <p:spPr>
          <a:xfrm flipH="1">
            <a:off x="805783" y="1852755"/>
            <a:ext cx="1796250" cy="873862"/>
          </a:xfrm>
          <a:prstGeom prst="rect">
            <a:avLst/>
          </a:prstGeom>
          <a:effectLst/>
        </p:spPr>
        <p:txBody>
          <a:bodyPr lIns="91028" tIns="45514" rIns="91028" bIns="45514">
            <a:spAutoFit/>
          </a:bodyPr>
          <a:lstStyle/>
          <a:p>
            <a:pPr algn="r" defTabSz="910314">
              <a:lnSpc>
                <a:spcPct val="150000"/>
              </a:lnSpc>
              <a:defRPr/>
            </a:pPr>
            <a:r>
              <a:rPr lang="zh-CN" altLang="en-US" sz="1129" dirty="0">
                <a:solidFill>
                  <a:srgbClr val="1C1C1C">
                    <a:lumMod val="50000"/>
                    <a:lumOff val="50000"/>
                  </a:srgbClr>
                </a:solidFill>
                <a:latin typeface="微软雅黑" pitchFamily="34" charset="-122"/>
                <a:ea typeface="微软雅黑" pitchFamily="34" charset="-122"/>
              </a:rPr>
              <a:t>此处添加标题文字</a:t>
            </a:r>
            <a:endParaRPr lang="en-US" altLang="zh-CN" sz="1129" dirty="0">
              <a:solidFill>
                <a:srgbClr val="1C1C1C">
                  <a:lumMod val="50000"/>
                  <a:lumOff val="50000"/>
                </a:srgbClr>
              </a:solidFill>
              <a:latin typeface="微软雅黑" pitchFamily="34" charset="-122"/>
              <a:ea typeface="微软雅黑" pitchFamily="34" charset="-122"/>
            </a:endParaRPr>
          </a:p>
          <a:p>
            <a:pPr algn="r" defTabSz="910314">
              <a:lnSpc>
                <a:spcPct val="150000"/>
              </a:lnSpc>
              <a:defRPr/>
            </a:pPr>
            <a:r>
              <a:rPr lang="zh-CN" altLang="en-US" sz="1129" dirty="0">
                <a:solidFill>
                  <a:srgbClr val="1C1C1C">
                    <a:lumMod val="50000"/>
                    <a:lumOff val="50000"/>
                  </a:srgbClr>
                </a:solidFill>
                <a:latin typeface="微软雅黑" pitchFamily="34" charset="-122"/>
                <a:ea typeface="微软雅黑" pitchFamily="34" charset="-122"/>
              </a:rPr>
              <a:t>此处添加标题文字</a:t>
            </a:r>
            <a:endParaRPr lang="en-US" altLang="zh-CN" sz="1129" dirty="0">
              <a:solidFill>
                <a:srgbClr val="1C1C1C">
                  <a:lumMod val="50000"/>
                  <a:lumOff val="50000"/>
                </a:srgbClr>
              </a:solidFill>
              <a:latin typeface="微软雅黑" pitchFamily="34" charset="-122"/>
              <a:ea typeface="微软雅黑" pitchFamily="34" charset="-122"/>
            </a:endParaRPr>
          </a:p>
          <a:p>
            <a:pPr algn="r" defTabSz="910314">
              <a:lnSpc>
                <a:spcPct val="150000"/>
              </a:lnSpc>
              <a:defRPr/>
            </a:pPr>
            <a:endParaRPr lang="en-US" altLang="zh-CN" sz="1129" dirty="0">
              <a:solidFill>
                <a:srgbClr val="1C1C1C">
                  <a:lumMod val="50000"/>
                  <a:lumOff val="50000"/>
                </a:srgbClr>
              </a:solidFill>
              <a:latin typeface="微软雅黑" pitchFamily="34" charset="-122"/>
              <a:ea typeface="微软雅黑" pitchFamily="34" charset="-122"/>
            </a:endParaRPr>
          </a:p>
        </p:txBody>
      </p:sp>
      <p:sp>
        <p:nvSpPr>
          <p:cNvPr id="50" name="矩形 49"/>
          <p:cNvSpPr>
            <a:spLocks noChangeArrowheads="1"/>
          </p:cNvSpPr>
          <p:nvPr/>
        </p:nvSpPr>
        <p:spPr bwMode="auto">
          <a:xfrm>
            <a:off x="1456793" y="1691287"/>
            <a:ext cx="1351294"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algn="just" defTabSz="909361" fontAlgn="base">
              <a:lnSpc>
                <a:spcPts val="1199"/>
              </a:lnSpc>
              <a:spcBef>
                <a:spcPct val="0"/>
              </a:spcBef>
              <a:spcAft>
                <a:spcPct val="0"/>
              </a:spcAft>
            </a:pPr>
            <a:r>
              <a:rPr lang="zh-CN" altLang="en-US" sz="1035" b="1">
                <a:solidFill>
                  <a:srgbClr val="1C1C1C"/>
                </a:solidFill>
                <a:latin typeface="微软雅黑" pitchFamily="34" charset="-122"/>
                <a:ea typeface="微软雅黑" pitchFamily="34" charset="-122"/>
              </a:rPr>
              <a:t>这里填写小标题</a:t>
            </a:r>
            <a:endParaRPr lang="en-US" altLang="zh-CN" sz="1035" b="1">
              <a:solidFill>
                <a:srgbClr val="1C1C1C"/>
              </a:solidFill>
              <a:latin typeface="微软雅黑" pitchFamily="34" charset="-122"/>
              <a:ea typeface="微软雅黑" pitchFamily="34" charset="-122"/>
            </a:endParaRPr>
          </a:p>
        </p:txBody>
      </p:sp>
      <p:sp>
        <p:nvSpPr>
          <p:cNvPr id="51" name="矩形 50"/>
          <p:cNvSpPr/>
          <p:nvPr/>
        </p:nvSpPr>
        <p:spPr>
          <a:xfrm flipH="1">
            <a:off x="6502283" y="1898246"/>
            <a:ext cx="1794756" cy="613213"/>
          </a:xfrm>
          <a:prstGeom prst="rect">
            <a:avLst/>
          </a:prstGeom>
          <a:effectLst/>
        </p:spPr>
        <p:txBody>
          <a:bodyPr lIns="91028" tIns="45514" rIns="91028" bIns="45514">
            <a:spAutoFit/>
          </a:bodyPr>
          <a:lstStyle/>
          <a:p>
            <a:pPr defTabSz="910314">
              <a:lnSpc>
                <a:spcPct val="150000"/>
              </a:lnSpc>
              <a:defRPr/>
            </a:pPr>
            <a:r>
              <a:rPr lang="zh-CN" altLang="en-US" sz="1129" dirty="0">
                <a:solidFill>
                  <a:srgbClr val="1C1C1C">
                    <a:lumMod val="50000"/>
                    <a:lumOff val="50000"/>
                  </a:srgbClr>
                </a:solidFill>
                <a:latin typeface="微软雅黑" pitchFamily="34" charset="-122"/>
                <a:ea typeface="微软雅黑" pitchFamily="34" charset="-122"/>
              </a:rPr>
              <a:t>此处添加标题文字</a:t>
            </a:r>
            <a:endParaRPr lang="en-US" altLang="zh-CN" sz="1129" dirty="0">
              <a:solidFill>
                <a:srgbClr val="1C1C1C">
                  <a:lumMod val="50000"/>
                  <a:lumOff val="50000"/>
                </a:srgbClr>
              </a:solidFill>
              <a:latin typeface="微软雅黑" pitchFamily="34" charset="-122"/>
              <a:ea typeface="微软雅黑" pitchFamily="34" charset="-122"/>
            </a:endParaRPr>
          </a:p>
          <a:p>
            <a:pPr defTabSz="910314">
              <a:lnSpc>
                <a:spcPct val="150000"/>
              </a:lnSpc>
              <a:defRPr/>
            </a:pPr>
            <a:r>
              <a:rPr lang="zh-CN" altLang="en-US" sz="1129" dirty="0">
                <a:solidFill>
                  <a:srgbClr val="1C1C1C">
                    <a:lumMod val="50000"/>
                    <a:lumOff val="50000"/>
                  </a:srgbClr>
                </a:solidFill>
                <a:latin typeface="微软雅黑" pitchFamily="34" charset="-122"/>
                <a:ea typeface="微软雅黑" pitchFamily="34" charset="-122"/>
              </a:rPr>
              <a:t>此处添加标题文字</a:t>
            </a:r>
            <a:endParaRPr lang="en-US" altLang="zh-CN" sz="1129" dirty="0">
              <a:solidFill>
                <a:srgbClr val="1C1C1C">
                  <a:lumMod val="50000"/>
                  <a:lumOff val="50000"/>
                </a:srgbClr>
              </a:solidFill>
              <a:latin typeface="微软雅黑" pitchFamily="34" charset="-122"/>
              <a:ea typeface="微软雅黑" pitchFamily="34" charset="-122"/>
            </a:endParaRPr>
          </a:p>
        </p:txBody>
      </p:sp>
      <p:sp>
        <p:nvSpPr>
          <p:cNvPr id="52" name="矩形 51"/>
          <p:cNvSpPr>
            <a:spLocks noChangeArrowheads="1"/>
          </p:cNvSpPr>
          <p:nvPr/>
        </p:nvSpPr>
        <p:spPr bwMode="auto">
          <a:xfrm>
            <a:off x="6502282" y="1687503"/>
            <a:ext cx="1291567"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algn="just" defTabSz="909361" fontAlgn="base">
              <a:lnSpc>
                <a:spcPts val="1199"/>
              </a:lnSpc>
              <a:spcBef>
                <a:spcPct val="0"/>
              </a:spcBef>
              <a:spcAft>
                <a:spcPct val="0"/>
              </a:spcAft>
            </a:pPr>
            <a:r>
              <a:rPr lang="zh-CN" altLang="en-US" sz="1035" b="1" dirty="0">
                <a:solidFill>
                  <a:srgbClr val="1C1C1C"/>
                </a:solidFill>
                <a:latin typeface="微软雅黑" pitchFamily="34" charset="-122"/>
                <a:ea typeface="微软雅黑" pitchFamily="34" charset="-122"/>
              </a:rPr>
              <a:t>这里填写小标题</a:t>
            </a:r>
            <a:endParaRPr lang="en-US" altLang="zh-CN" sz="1035" b="1" dirty="0">
              <a:solidFill>
                <a:srgbClr val="1C1C1C"/>
              </a:solidFill>
              <a:latin typeface="微软雅黑" pitchFamily="34" charset="-122"/>
              <a:ea typeface="微软雅黑" pitchFamily="34" charset="-122"/>
            </a:endParaRPr>
          </a:p>
        </p:txBody>
      </p:sp>
      <p:sp>
        <p:nvSpPr>
          <p:cNvPr id="53" name="矩形 52"/>
          <p:cNvSpPr/>
          <p:nvPr/>
        </p:nvSpPr>
        <p:spPr>
          <a:xfrm flipH="1">
            <a:off x="6502283" y="3177868"/>
            <a:ext cx="1794756" cy="613213"/>
          </a:xfrm>
          <a:prstGeom prst="rect">
            <a:avLst/>
          </a:prstGeom>
          <a:effectLst/>
        </p:spPr>
        <p:txBody>
          <a:bodyPr lIns="91028" tIns="45514" rIns="91028" bIns="45514">
            <a:spAutoFit/>
          </a:bodyPr>
          <a:lstStyle/>
          <a:p>
            <a:pPr defTabSz="910314">
              <a:lnSpc>
                <a:spcPct val="150000"/>
              </a:lnSpc>
              <a:defRPr/>
            </a:pPr>
            <a:r>
              <a:rPr lang="zh-CN" altLang="en-US" sz="1129" dirty="0">
                <a:solidFill>
                  <a:srgbClr val="1C1C1C">
                    <a:lumMod val="50000"/>
                    <a:lumOff val="50000"/>
                  </a:srgbClr>
                </a:solidFill>
                <a:latin typeface="微软雅黑" pitchFamily="34" charset="-122"/>
                <a:ea typeface="微软雅黑" pitchFamily="34" charset="-122"/>
              </a:rPr>
              <a:t>此处添加标题文字</a:t>
            </a:r>
            <a:endParaRPr lang="en-US" altLang="zh-CN" sz="1129" dirty="0">
              <a:solidFill>
                <a:srgbClr val="1C1C1C">
                  <a:lumMod val="50000"/>
                  <a:lumOff val="50000"/>
                </a:srgbClr>
              </a:solidFill>
              <a:latin typeface="微软雅黑" pitchFamily="34" charset="-122"/>
              <a:ea typeface="微软雅黑" pitchFamily="34" charset="-122"/>
            </a:endParaRPr>
          </a:p>
          <a:p>
            <a:pPr defTabSz="910314">
              <a:lnSpc>
                <a:spcPct val="150000"/>
              </a:lnSpc>
              <a:defRPr/>
            </a:pPr>
            <a:r>
              <a:rPr lang="zh-CN" altLang="en-US" sz="1129" dirty="0">
                <a:solidFill>
                  <a:srgbClr val="1C1C1C">
                    <a:lumMod val="50000"/>
                    <a:lumOff val="50000"/>
                  </a:srgbClr>
                </a:solidFill>
                <a:latin typeface="微软雅黑" pitchFamily="34" charset="-122"/>
                <a:ea typeface="微软雅黑" pitchFamily="34" charset="-122"/>
              </a:rPr>
              <a:t>此处添加标题文字</a:t>
            </a:r>
            <a:endParaRPr lang="en-US" altLang="zh-CN" sz="1129" dirty="0">
              <a:solidFill>
                <a:srgbClr val="1C1C1C">
                  <a:lumMod val="50000"/>
                  <a:lumOff val="50000"/>
                </a:srgbClr>
              </a:solidFill>
              <a:latin typeface="微软雅黑" pitchFamily="34" charset="-122"/>
              <a:ea typeface="微软雅黑" pitchFamily="34" charset="-122"/>
            </a:endParaRPr>
          </a:p>
        </p:txBody>
      </p:sp>
      <p:sp>
        <p:nvSpPr>
          <p:cNvPr id="54" name="矩形 53"/>
          <p:cNvSpPr>
            <a:spLocks noChangeArrowheads="1"/>
          </p:cNvSpPr>
          <p:nvPr/>
        </p:nvSpPr>
        <p:spPr bwMode="auto">
          <a:xfrm>
            <a:off x="6502282" y="3023865"/>
            <a:ext cx="1291567"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algn="just" defTabSz="909361" fontAlgn="base">
              <a:lnSpc>
                <a:spcPts val="1199"/>
              </a:lnSpc>
              <a:spcBef>
                <a:spcPct val="0"/>
              </a:spcBef>
              <a:spcAft>
                <a:spcPct val="0"/>
              </a:spcAft>
            </a:pPr>
            <a:r>
              <a:rPr lang="zh-CN" altLang="en-US" sz="1035" b="1">
                <a:solidFill>
                  <a:srgbClr val="1C1C1C"/>
                </a:solidFill>
                <a:latin typeface="微软雅黑" pitchFamily="34" charset="-122"/>
                <a:ea typeface="微软雅黑" pitchFamily="34" charset="-122"/>
              </a:rPr>
              <a:t>这里填写小标题</a:t>
            </a:r>
            <a:endParaRPr lang="en-US" altLang="zh-CN" sz="1035" b="1">
              <a:solidFill>
                <a:srgbClr val="1C1C1C"/>
              </a:solidFill>
              <a:latin typeface="微软雅黑" pitchFamily="34" charset="-122"/>
              <a:ea typeface="微软雅黑" pitchFamily="34" charset="-122"/>
            </a:endParaRPr>
          </a:p>
        </p:txBody>
      </p:sp>
    </p:spTree>
    <p:extLst>
      <p:ext uri="{BB962C8B-B14F-4D97-AF65-F5344CB8AC3E}">
        <p14:creationId xmlns:p14="http://schemas.microsoft.com/office/powerpoint/2010/main" val="348375938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250"/>
                                        <p:tgtEl>
                                          <p:spTgt spid="50"/>
                                        </p:tgtEl>
                                      </p:cBhvr>
                                    </p:animEffect>
                                  </p:childTnLst>
                                </p:cTn>
                              </p:par>
                              <p:par>
                                <p:cTn id="8" presetID="26" presetClass="emph" presetSubtype="0" fill="hold" grpId="1" nodeType="withEffect">
                                  <p:stCondLst>
                                    <p:cond delay="0"/>
                                  </p:stCondLst>
                                  <p:childTnLst>
                                    <p:animEffect transition="out" filter="fade">
                                      <p:cBhvr>
                                        <p:cTn id="9" dur="250" tmFilter="0, 0; .2, .5; .8, .5; 1, 0"/>
                                        <p:tgtEl>
                                          <p:spTgt spid="50"/>
                                        </p:tgtEl>
                                      </p:cBhvr>
                                    </p:animEffect>
                                    <p:animScale>
                                      <p:cBhvr>
                                        <p:cTn id="10" dur="125" autoRev="1" fill="hold"/>
                                        <p:tgtEl>
                                          <p:spTgt spid="50"/>
                                        </p:tgtEl>
                                      </p:cBhvr>
                                      <p:by x="105000" y="105000"/>
                                    </p:animScale>
                                  </p:childTnLst>
                                </p:cTn>
                              </p:par>
                            </p:childTnLst>
                          </p:cTn>
                        </p:par>
                        <p:par>
                          <p:cTn id="11" fill="hold">
                            <p:stCondLst>
                              <p:cond delay="250"/>
                            </p:stCondLst>
                            <p:childTnLst>
                              <p:par>
                                <p:cTn id="12" presetID="10" presetClass="entr" presetSubtype="0"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250"/>
                                        <p:tgtEl>
                                          <p:spTgt spid="49"/>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250"/>
                                        <p:tgtEl>
                                          <p:spTgt spid="48"/>
                                        </p:tgtEl>
                                      </p:cBhvr>
                                    </p:animEffect>
                                  </p:childTnLst>
                                </p:cTn>
                              </p:par>
                              <p:par>
                                <p:cTn id="19" presetID="26" presetClass="emph" presetSubtype="0" fill="hold" grpId="1" nodeType="withEffect">
                                  <p:stCondLst>
                                    <p:cond delay="0"/>
                                  </p:stCondLst>
                                  <p:childTnLst>
                                    <p:animEffect transition="out" filter="fade">
                                      <p:cBhvr>
                                        <p:cTn id="20" dur="250" tmFilter="0, 0; .2, .5; .8, .5; 1, 0"/>
                                        <p:tgtEl>
                                          <p:spTgt spid="48"/>
                                        </p:tgtEl>
                                      </p:cBhvr>
                                    </p:animEffect>
                                    <p:animScale>
                                      <p:cBhvr>
                                        <p:cTn id="21" dur="125" autoRev="1" fill="hold"/>
                                        <p:tgtEl>
                                          <p:spTgt spid="48"/>
                                        </p:tgtEl>
                                      </p:cBhvr>
                                      <p:by x="105000" y="105000"/>
                                    </p:animScale>
                                  </p:childTnLst>
                                </p:cTn>
                              </p:par>
                            </p:childTnLst>
                          </p:cTn>
                        </p:par>
                        <p:par>
                          <p:cTn id="22" fill="hold">
                            <p:stCondLst>
                              <p:cond delay="7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250"/>
                                        <p:tgtEl>
                                          <p:spTgt spid="47"/>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250"/>
                                        <p:tgtEl>
                                          <p:spTgt spid="52"/>
                                        </p:tgtEl>
                                      </p:cBhvr>
                                    </p:animEffect>
                                  </p:childTnLst>
                                </p:cTn>
                              </p:par>
                              <p:par>
                                <p:cTn id="30" presetID="26" presetClass="emph" presetSubtype="0" fill="hold" grpId="1" nodeType="withEffect">
                                  <p:stCondLst>
                                    <p:cond delay="0"/>
                                  </p:stCondLst>
                                  <p:childTnLst>
                                    <p:animEffect transition="out" filter="fade">
                                      <p:cBhvr>
                                        <p:cTn id="31" dur="250" tmFilter="0, 0; .2, .5; .8, .5; 1, 0"/>
                                        <p:tgtEl>
                                          <p:spTgt spid="52"/>
                                        </p:tgtEl>
                                      </p:cBhvr>
                                    </p:animEffect>
                                    <p:animScale>
                                      <p:cBhvr>
                                        <p:cTn id="32" dur="125" autoRev="1" fill="hold"/>
                                        <p:tgtEl>
                                          <p:spTgt spid="52"/>
                                        </p:tgtEl>
                                      </p:cBhvr>
                                      <p:by x="105000" y="105000"/>
                                    </p:animScale>
                                  </p:childTnLst>
                                </p:cTn>
                              </p:par>
                            </p:childTnLst>
                          </p:cTn>
                        </p:par>
                        <p:par>
                          <p:cTn id="33" fill="hold">
                            <p:stCondLst>
                              <p:cond delay="1250"/>
                            </p:stCondLst>
                            <p:childTnLst>
                              <p:par>
                                <p:cTn id="34" presetID="10" presetClass="entr" presetSubtype="0"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250"/>
                                        <p:tgtEl>
                                          <p:spTgt spid="51"/>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250"/>
                                        <p:tgtEl>
                                          <p:spTgt spid="54"/>
                                        </p:tgtEl>
                                      </p:cBhvr>
                                    </p:animEffect>
                                  </p:childTnLst>
                                </p:cTn>
                              </p:par>
                              <p:par>
                                <p:cTn id="41" presetID="26" presetClass="emph" presetSubtype="0" fill="hold" grpId="1" nodeType="withEffect">
                                  <p:stCondLst>
                                    <p:cond delay="0"/>
                                  </p:stCondLst>
                                  <p:childTnLst>
                                    <p:animEffect transition="out" filter="fade">
                                      <p:cBhvr>
                                        <p:cTn id="42" dur="250" tmFilter="0, 0; .2, .5; .8, .5; 1, 0"/>
                                        <p:tgtEl>
                                          <p:spTgt spid="54"/>
                                        </p:tgtEl>
                                      </p:cBhvr>
                                    </p:animEffect>
                                    <p:animScale>
                                      <p:cBhvr>
                                        <p:cTn id="43" dur="125" autoRev="1" fill="hold"/>
                                        <p:tgtEl>
                                          <p:spTgt spid="54"/>
                                        </p:tgtEl>
                                      </p:cBhvr>
                                      <p:by x="105000" y="105000"/>
                                    </p:animScale>
                                  </p:childTnLst>
                                </p:cTn>
                              </p:par>
                            </p:childTnLst>
                          </p:cTn>
                        </p:par>
                        <p:par>
                          <p:cTn id="44" fill="hold">
                            <p:stCondLst>
                              <p:cond delay="1750"/>
                            </p:stCondLst>
                            <p:childTnLst>
                              <p:par>
                                <p:cTn id="45" presetID="10"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250"/>
                                        <p:tgtEl>
                                          <p:spTgt spid="5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250"/>
                                        <p:tgtEl>
                                          <p:spTgt spid="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250"/>
                                        <p:tgtEl>
                                          <p:spTgt spid="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250"/>
                                        <p:tgtEl>
                                          <p:spTgt spid="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250"/>
                                        <p:tgtEl>
                                          <p:spTgt spid="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250"/>
                                        <p:tgtEl>
                                          <p:spTgt spid="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250"/>
                                        <p:tgtEl>
                                          <p:spTgt spid="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250"/>
                                        <p:tgtEl>
                                          <p:spTgt spid="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250"/>
                                        <p:tgtEl>
                                          <p:spTgt spid="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250"/>
                                        <p:tgtEl>
                                          <p:spTgt spid="1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250"/>
                                        <p:tgtEl>
                                          <p:spTgt spid="1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250"/>
                                        <p:tgtEl>
                                          <p:spTgt spid="1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250"/>
                                        <p:tgtEl>
                                          <p:spTgt spid="1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250"/>
                                        <p:tgtEl>
                                          <p:spTgt spid="1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fade">
                                      <p:cBhvr>
                                        <p:cTn id="89" dur="250"/>
                                        <p:tgtEl>
                                          <p:spTgt spid="1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250"/>
                                        <p:tgtEl>
                                          <p:spTgt spid="1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250"/>
                                        <p:tgtEl>
                                          <p:spTgt spid="1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fade">
                                      <p:cBhvr>
                                        <p:cTn id="98" dur="250"/>
                                        <p:tgtEl>
                                          <p:spTgt spid="1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fade">
                                      <p:cBhvr>
                                        <p:cTn id="101" dur="250"/>
                                        <p:tgtEl>
                                          <p:spTgt spid="19"/>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0"/>
                                        </p:tgtEl>
                                        <p:attrNameLst>
                                          <p:attrName>style.visibility</p:attrName>
                                        </p:attrNameLst>
                                      </p:cBhvr>
                                      <p:to>
                                        <p:strVal val="visible"/>
                                      </p:to>
                                    </p:set>
                                    <p:animEffect transition="in" filter="fade">
                                      <p:cBhvr>
                                        <p:cTn id="104" dur="250"/>
                                        <p:tgtEl>
                                          <p:spTgt spid="2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250"/>
                                        <p:tgtEl>
                                          <p:spTgt spid="2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250"/>
                                        <p:tgtEl>
                                          <p:spTgt spid="22"/>
                                        </p:tgtEl>
                                      </p:cBhvr>
                                    </p:animEffect>
                                  </p:childTnLst>
                                </p:cTn>
                              </p:par>
                              <p:par>
                                <p:cTn id="111" presetID="10" presetClass="entr" presetSubtype="0" fill="hold" nodeType="withEffect">
                                  <p:stCondLst>
                                    <p:cond delay="0"/>
                                  </p:stCondLst>
                                  <p:childTnLst>
                                    <p:set>
                                      <p:cBhvr>
                                        <p:cTn id="112" dur="1" fill="hold">
                                          <p:stCondLst>
                                            <p:cond delay="0"/>
                                          </p:stCondLst>
                                        </p:cTn>
                                        <p:tgtEl>
                                          <p:spTgt spid="23"/>
                                        </p:tgtEl>
                                        <p:attrNameLst>
                                          <p:attrName>style.visibility</p:attrName>
                                        </p:attrNameLst>
                                      </p:cBhvr>
                                      <p:to>
                                        <p:strVal val="visible"/>
                                      </p:to>
                                    </p:set>
                                    <p:animEffect transition="in" filter="fade">
                                      <p:cBhvr>
                                        <p:cTn id="113" dur="250"/>
                                        <p:tgtEl>
                                          <p:spTgt spid="23"/>
                                        </p:tgtEl>
                                      </p:cBhvr>
                                    </p:animEffect>
                                  </p:childTnLst>
                                </p:cTn>
                              </p:par>
                              <p:par>
                                <p:cTn id="114" presetID="10" presetClass="entr" presetSubtype="0" fill="hold" nodeType="with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fade">
                                      <p:cBhvr>
                                        <p:cTn id="116" dur="250"/>
                                        <p:tgtEl>
                                          <p:spTgt spid="32"/>
                                        </p:tgtEl>
                                      </p:cBhvr>
                                    </p:animEffect>
                                  </p:childTnLst>
                                </p:cTn>
                              </p:par>
                              <p:par>
                                <p:cTn id="117" presetID="10" presetClass="entr" presetSubtype="0" fill="hold" nodeType="with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fade">
                                      <p:cBhvr>
                                        <p:cTn id="119" dur="250"/>
                                        <p:tgtEl>
                                          <p:spTgt spid="36"/>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58"/>
                                        </p:tgtEl>
                                        <p:attrNameLst>
                                          <p:attrName>style.visibility</p:attrName>
                                        </p:attrNameLst>
                                      </p:cBhvr>
                                      <p:to>
                                        <p:strVal val="visible"/>
                                      </p:to>
                                    </p:set>
                                    <p:animEffect transition="in" filter="fade">
                                      <p:cBhvr>
                                        <p:cTn id="122" dur="250"/>
                                        <p:tgtEl>
                                          <p:spTgt spid="58"/>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animEffect transition="in" filter="fade">
                                      <p:cBhvr>
                                        <p:cTn id="125" dur="250"/>
                                        <p:tgtEl>
                                          <p:spTgt spid="59"/>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0"/>
                                        </p:tgtEl>
                                        <p:attrNameLst>
                                          <p:attrName>style.visibility</p:attrName>
                                        </p:attrNameLst>
                                      </p:cBhvr>
                                      <p:to>
                                        <p:strVal val="visible"/>
                                      </p:to>
                                    </p:set>
                                    <p:animEffect transition="in" filter="fade">
                                      <p:cBhvr>
                                        <p:cTn id="128" dur="250"/>
                                        <p:tgtEl>
                                          <p:spTgt spid="6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fade">
                                      <p:cBhvr>
                                        <p:cTn id="131" dur="2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0" grpId="0" animBg="1"/>
      <p:bldP spid="61" grpId="0" animBg="1"/>
      <p:bldP spid="3" grpId="0" animBg="1"/>
      <p:bldP spid="58" grpId="0" animBg="1"/>
      <p:bldP spid="59"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47" grpId="0"/>
      <p:bldP spid="48" grpId="0"/>
      <p:bldP spid="48" grpId="1"/>
      <p:bldP spid="49" grpId="0"/>
      <p:bldP spid="50" grpId="0"/>
      <p:bldP spid="50" grpId="1"/>
      <p:bldP spid="51" grpId="0"/>
      <p:bldP spid="52" grpId="0"/>
      <p:bldP spid="52" grpId="1"/>
      <p:bldP spid="53" grpId="0"/>
      <p:bldP spid="54" grpId="0"/>
      <p:bldP spid="5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0436" y="4356454"/>
            <a:ext cx="1941706" cy="56207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4667" y="4356453"/>
            <a:ext cx="1935648" cy="562073"/>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943" y="163127"/>
            <a:ext cx="1270957" cy="1210808"/>
          </a:xfrm>
          <a:prstGeom prst="rect">
            <a:avLst/>
          </a:prstGeom>
        </p:spPr>
      </p:pic>
      <p:sp>
        <p:nvSpPr>
          <p:cNvPr id="105" name="矩形 47"/>
          <p:cNvSpPr>
            <a:spLocks noChangeArrowheads="1"/>
          </p:cNvSpPr>
          <p:nvPr/>
        </p:nvSpPr>
        <p:spPr bwMode="auto">
          <a:xfrm>
            <a:off x="3303789" y="2261159"/>
            <a:ext cx="45461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2000" dirty="0" smtClean="0">
                <a:latin typeface="+mj-ea"/>
                <a:ea typeface="+mj-ea"/>
                <a:cs typeface="Arial Unicode MS" panose="020B0604020202020204" pitchFamily="34" charset="-122"/>
                <a:sym typeface="Calibri" panose="020F0502020204030204" pitchFamily="34" charset="0"/>
              </a:rPr>
              <a:t>单击添加文字内容单击</a:t>
            </a:r>
            <a:r>
              <a:rPr lang="zh-CN" altLang="en-US" sz="2000" dirty="0">
                <a:latin typeface="+mj-ea"/>
                <a:ea typeface="+mj-ea"/>
                <a:cs typeface="Arial Unicode MS" panose="020B0604020202020204" pitchFamily="34" charset="-122"/>
                <a:sym typeface="Calibri" panose="020F0502020204030204" pitchFamily="34" charset="0"/>
              </a:rPr>
              <a:t>添加文字</a:t>
            </a:r>
            <a:r>
              <a:rPr lang="zh-CN" altLang="en-US" sz="2000" dirty="0" smtClean="0">
                <a:latin typeface="+mj-ea"/>
                <a:ea typeface="+mj-ea"/>
                <a:cs typeface="Arial Unicode MS" panose="020B0604020202020204" pitchFamily="34" charset="-122"/>
                <a:sym typeface="Calibri" panose="020F0502020204030204" pitchFamily="34" charset="0"/>
              </a:rPr>
              <a:t>内容</a:t>
            </a:r>
            <a:endParaRPr lang="en-US" altLang="zh-CN" sz="2000" dirty="0">
              <a:latin typeface="+mj-ea"/>
              <a:ea typeface="+mj-ea"/>
              <a:cs typeface="Arial Unicode MS" panose="020B0604020202020204" pitchFamily="34" charset="-122"/>
              <a:sym typeface="Calibri" panose="020F0502020204030204" pitchFamily="34" charset="0"/>
            </a:endParaRPr>
          </a:p>
        </p:txBody>
      </p:sp>
      <p:sp>
        <p:nvSpPr>
          <p:cNvPr id="106" name="文本框 48"/>
          <p:cNvSpPr>
            <a:spLocks noChangeArrowheads="1"/>
          </p:cNvSpPr>
          <p:nvPr/>
        </p:nvSpPr>
        <p:spPr bwMode="auto">
          <a:xfrm>
            <a:off x="3303789" y="1737939"/>
            <a:ext cx="4546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2800" b="1" dirty="0">
                <a:latin typeface="微软雅黑"/>
                <a:sym typeface="宋体" panose="02010600030101010101" pitchFamily="2" charset="-122"/>
              </a:rPr>
              <a:t>单击</a:t>
            </a:r>
            <a:r>
              <a:rPr lang="zh-CN" altLang="en-US" sz="2800" b="1" dirty="0" smtClean="0">
                <a:latin typeface="微软雅黑"/>
                <a:sym typeface="宋体" panose="02010600030101010101" pitchFamily="2" charset="-122"/>
              </a:rPr>
              <a:t>添加第一部分文字标题</a:t>
            </a:r>
            <a:endParaRPr lang="zh-CN" altLang="en-US" sz="2800" b="1" dirty="0">
              <a:latin typeface="微软雅黑"/>
              <a:sym typeface="宋体" panose="02010600030101010101" pitchFamily="2" charset="-122"/>
            </a:endParaRPr>
          </a:p>
        </p:txBody>
      </p:sp>
      <p:grpSp>
        <p:nvGrpSpPr>
          <p:cNvPr id="5" name="组合 4"/>
          <p:cNvGrpSpPr/>
          <p:nvPr/>
        </p:nvGrpSpPr>
        <p:grpSpPr>
          <a:xfrm>
            <a:off x="1868286" y="1589348"/>
            <a:ext cx="1192556" cy="1177756"/>
            <a:chOff x="1030086" y="1372950"/>
            <a:chExt cx="1192556" cy="1177756"/>
          </a:xfrm>
        </p:grpSpPr>
        <p:grpSp>
          <p:nvGrpSpPr>
            <p:cNvPr id="87" name="组合 1"/>
            <p:cNvGrpSpPr>
              <a:grpSpLocks/>
            </p:cNvGrpSpPr>
            <p:nvPr/>
          </p:nvGrpSpPr>
          <p:grpSpPr bwMode="auto">
            <a:xfrm>
              <a:off x="1030086" y="1372950"/>
              <a:ext cx="1192556" cy="1177756"/>
              <a:chOff x="1182577" y="2036924"/>
              <a:chExt cx="3338534" cy="3338534"/>
            </a:xfrm>
          </p:grpSpPr>
          <p:sp>
            <p:nvSpPr>
              <p:cNvPr id="93" name="圆角矩形 92"/>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4" name="椭圆 93"/>
              <p:cNvSpPr/>
              <p:nvPr/>
            </p:nvSpPr>
            <p:spPr>
              <a:xfrm>
                <a:off x="1282707" y="2137054"/>
                <a:ext cx="3138274" cy="3138274"/>
              </a:xfrm>
              <a:prstGeom prst="ellipse">
                <a:avLst/>
              </a:prstGeom>
              <a:gradFill flip="none" rotWithShape="1">
                <a:gsLst>
                  <a:gs pos="0">
                    <a:srgbClr val="FFFFFF">
                      <a:lumMod val="85000"/>
                    </a:srgbClr>
                  </a:gs>
                  <a:gs pos="100000">
                    <a:srgbClr val="FFFFFF">
                      <a:alpha val="99000"/>
                    </a:srgbClr>
                  </a:gs>
                </a:gsLst>
                <a:path path="circle">
                  <a:fillToRect l="100000" t="100000"/>
                </a:path>
                <a:tileRect r="-100000" b="-100000"/>
              </a:gradFill>
              <a:ln w="15875" cap="flat" cmpd="sng" algn="ctr">
                <a:noFill/>
                <a:prstDash val="solid"/>
              </a:ln>
              <a:effectLst>
                <a:softEdge rad="101600"/>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5" name="圆角矩形 94"/>
              <p:cNvSpPr/>
              <p:nvPr/>
            </p:nvSpPr>
            <p:spPr>
              <a:xfrm>
                <a:off x="1448749" y="2303098"/>
                <a:ext cx="2806197" cy="2806185"/>
              </a:xfrm>
              <a:prstGeom prst="roundRect">
                <a:avLst>
                  <a:gd name="adj" fmla="val 50000"/>
                </a:avLst>
              </a:prstGeom>
              <a:gradFill flip="none" rotWithShape="1">
                <a:gsLst>
                  <a:gs pos="100000">
                    <a:srgbClr val="FFFFFF"/>
                  </a:gs>
                  <a:gs pos="0">
                    <a:srgbClr val="B8BBBC"/>
                  </a:gs>
                </a:gsLst>
                <a:lin ang="5400000" scaled="0"/>
                <a:tileRect/>
              </a:gradFill>
              <a:ln w="15875" cap="flat" cmpd="sng" algn="ctr">
                <a:noFill/>
                <a:prstDash val="solid"/>
              </a:ln>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6" name="椭圆 95"/>
              <p:cNvSpPr/>
              <p:nvPr/>
            </p:nvSpPr>
            <p:spPr>
              <a:xfrm>
                <a:off x="1569787" y="2465102"/>
                <a:ext cx="2498321" cy="2498313"/>
              </a:xfrm>
              <a:prstGeom prst="ellipse">
                <a:avLst/>
              </a:prstGeom>
              <a:solidFill>
                <a:srgbClr val="0072BF"/>
              </a:solidFill>
              <a:ln w="15875" cap="flat" cmpd="sng" algn="ctr">
                <a:noFill/>
                <a:prstDash val="solid"/>
              </a:ln>
              <a:effectLst>
                <a:innerShdw blurRad="190500" dist="254000" dir="16200000">
                  <a:prstClr val="black">
                    <a:alpha val="38000"/>
                  </a:prstClr>
                </a:inn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grpSp>
        <p:sp>
          <p:nvSpPr>
            <p:cNvPr id="4" name="文本框 3"/>
            <p:cNvSpPr txBox="1"/>
            <p:nvPr/>
          </p:nvSpPr>
          <p:spPr>
            <a:xfrm>
              <a:off x="1236944" y="1646596"/>
              <a:ext cx="755335" cy="646331"/>
            </a:xfrm>
            <a:prstGeom prst="rect">
              <a:avLst/>
            </a:prstGeom>
            <a:noFill/>
          </p:spPr>
          <p:txBody>
            <a:bodyPr wrap="none" rtlCol="0">
              <a:spAutoFit/>
            </a:bodyPr>
            <a:lstStyle/>
            <a:p>
              <a:r>
                <a:rPr lang="en-US" altLang="zh-CN" sz="3600" b="1" dirty="0" smtClean="0">
                  <a:solidFill>
                    <a:schemeClr val="bg1"/>
                  </a:solidFill>
                  <a:latin typeface="+mj-ea"/>
                  <a:ea typeface="+mj-ea"/>
                </a:rPr>
                <a:t>03</a:t>
              </a:r>
              <a:endParaRPr lang="zh-CN" altLang="en-US" sz="3600" b="1" dirty="0">
                <a:solidFill>
                  <a:schemeClr val="bg1"/>
                </a:solidFill>
                <a:latin typeface="+mj-ea"/>
                <a:ea typeface="+mj-ea"/>
              </a:endParaRPr>
            </a:p>
          </p:txBody>
        </p:sp>
      </p:grpSp>
    </p:spTree>
    <p:extLst>
      <p:ext uri="{BB962C8B-B14F-4D97-AF65-F5344CB8AC3E}">
        <p14:creationId xmlns:p14="http://schemas.microsoft.com/office/powerpoint/2010/main" val="370564293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106">
                                            <p:txEl>
                                              <p:pRg st="0" end="0"/>
                                            </p:txEl>
                                          </p:spTgt>
                                        </p:tgtEl>
                                        <p:attrNameLst>
                                          <p:attrName>style.visibility</p:attrName>
                                        </p:attrNameLst>
                                      </p:cBhvr>
                                      <p:to>
                                        <p:strVal val="visible"/>
                                      </p:to>
                                    </p:set>
                                    <p:anim calcmode="lin" valueType="num">
                                      <p:cBhvr>
                                        <p:cTn id="13" dur="1000" fill="hold"/>
                                        <p:tgtEl>
                                          <p:spTgt spid="106">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106">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106">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106">
                                            <p:txEl>
                                              <p:pRg st="0" end="0"/>
                                            </p:txEl>
                                          </p:spTgt>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105"/>
                                        </p:tgtEl>
                                        <p:attrNameLst>
                                          <p:attrName>style.visibility</p:attrName>
                                        </p:attrNameLst>
                                      </p:cBhvr>
                                      <p:to>
                                        <p:strVal val="visible"/>
                                      </p:to>
                                    </p:set>
                                    <p:anim calcmode="lin" valueType="num">
                                      <p:cBhvr additive="base">
                                        <p:cTn id="20" dur="500" fill="hold"/>
                                        <p:tgtEl>
                                          <p:spTgt spid="105"/>
                                        </p:tgtEl>
                                        <p:attrNameLst>
                                          <p:attrName>ppt_x</p:attrName>
                                        </p:attrNameLst>
                                      </p:cBhvr>
                                      <p:tavLst>
                                        <p:tav tm="0">
                                          <p:val>
                                            <p:strVal val="#ppt_x"/>
                                          </p:val>
                                        </p:tav>
                                        <p:tav tm="100000">
                                          <p:val>
                                            <p:strVal val="#ppt_x"/>
                                          </p:val>
                                        </p:tav>
                                      </p:tavLst>
                                    </p:anim>
                                    <p:anim calcmode="lin" valueType="num">
                                      <p:cBhvr additive="base">
                                        <p:cTn id="21"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79234" y="1149463"/>
            <a:ext cx="1793264" cy="3114694"/>
            <a:chOff x="828477" y="1188169"/>
            <a:chExt cx="1906588" cy="3311525"/>
          </a:xfrm>
        </p:grpSpPr>
        <p:sp>
          <p:nvSpPr>
            <p:cNvPr id="19" name="Pentagon 78"/>
            <p:cNvSpPr/>
            <p:nvPr/>
          </p:nvSpPr>
          <p:spPr>
            <a:xfrm rot="5400000">
              <a:off x="72827" y="1943819"/>
              <a:ext cx="3311525" cy="1800225"/>
            </a:xfrm>
            <a:prstGeom prst="homePlate">
              <a:avLst>
                <a:gd name="adj" fmla="val 31766"/>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en-US" sz="1787" dirty="0">
                <a:solidFill>
                  <a:srgbClr val="FFFFFF"/>
                </a:solidFill>
                <a:latin typeface="Arial"/>
                <a:ea typeface="微软雅黑"/>
              </a:endParaRPr>
            </a:p>
          </p:txBody>
        </p:sp>
        <p:grpSp>
          <p:nvGrpSpPr>
            <p:cNvPr id="35" name="组合 30"/>
            <p:cNvGrpSpPr>
              <a:grpSpLocks/>
            </p:cNvGrpSpPr>
            <p:nvPr/>
          </p:nvGrpSpPr>
          <p:grpSpPr bwMode="auto">
            <a:xfrm>
              <a:off x="896740" y="1597744"/>
              <a:ext cx="1838325" cy="1381391"/>
              <a:chOff x="3658206" y="2768283"/>
              <a:chExt cx="1838623" cy="1381331"/>
            </a:xfrm>
          </p:grpSpPr>
          <p:sp>
            <p:nvSpPr>
              <p:cNvPr id="39"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0314">
                  <a:lnSpc>
                    <a:spcPct val="120000"/>
                  </a:lnSpc>
                  <a:defRPr/>
                </a:pPr>
                <a:r>
                  <a:rPr lang="zh-CN" altLang="en-US" sz="1317" dirty="0">
                    <a:solidFill>
                      <a:srgbClr val="FFFFFF"/>
                    </a:solidFill>
                    <a:latin typeface="微软雅黑" pitchFamily="34" charset="-122"/>
                  </a:rPr>
                  <a:t>单击添加段落文字单击添加段落文字单击添加段落文字</a:t>
                </a:r>
              </a:p>
            </p:txBody>
          </p:sp>
          <p:sp>
            <p:nvSpPr>
              <p:cNvPr id="49"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2257" b="1">
                    <a:solidFill>
                      <a:srgbClr val="FFFFFF"/>
                    </a:solidFill>
                    <a:cs typeface="Calibri" pitchFamily="34" charset="0"/>
                    <a:sym typeface="Calibri" pitchFamily="34" charset="0"/>
                  </a:rPr>
                  <a:t>TITLE HERE</a:t>
                </a:r>
                <a:endParaRPr lang="zh-CN" altLang="en-US" sz="2257" b="1">
                  <a:solidFill>
                    <a:srgbClr val="FFFFFF"/>
                  </a:solidFill>
                  <a:sym typeface="宋体" pitchFamily="2" charset="-122"/>
                </a:endParaRPr>
              </a:p>
            </p:txBody>
          </p:sp>
        </p:grpSp>
      </p:grpSp>
      <p:grpSp>
        <p:nvGrpSpPr>
          <p:cNvPr id="7" name="组合 6"/>
          <p:cNvGrpSpPr/>
          <p:nvPr/>
        </p:nvGrpSpPr>
        <p:grpSpPr>
          <a:xfrm>
            <a:off x="2775565" y="1149463"/>
            <a:ext cx="1815660" cy="3114694"/>
            <a:chOff x="2950965" y="1188169"/>
            <a:chExt cx="1930400" cy="3311525"/>
          </a:xfrm>
        </p:grpSpPr>
        <p:sp>
          <p:nvSpPr>
            <p:cNvPr id="23" name="Pentagon 143"/>
            <p:cNvSpPr/>
            <p:nvPr/>
          </p:nvSpPr>
          <p:spPr>
            <a:xfrm rot="5400000">
              <a:off x="2195315" y="1943819"/>
              <a:ext cx="3311525" cy="1800225"/>
            </a:xfrm>
            <a:prstGeom prst="homePlate">
              <a:avLst>
                <a:gd name="adj" fmla="val 31766"/>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en-US" sz="1787" dirty="0">
                <a:solidFill>
                  <a:srgbClr val="FFFFFF"/>
                </a:solidFill>
                <a:latin typeface="Arial"/>
                <a:ea typeface="微软雅黑"/>
              </a:endParaRPr>
            </a:p>
          </p:txBody>
        </p:sp>
        <p:grpSp>
          <p:nvGrpSpPr>
            <p:cNvPr id="52" name="组合 33"/>
            <p:cNvGrpSpPr>
              <a:grpSpLocks/>
            </p:cNvGrpSpPr>
            <p:nvPr/>
          </p:nvGrpSpPr>
          <p:grpSpPr bwMode="auto">
            <a:xfrm>
              <a:off x="3043040" y="1597744"/>
              <a:ext cx="1838325" cy="1381391"/>
              <a:chOff x="3658206" y="2768283"/>
              <a:chExt cx="1838623" cy="1381331"/>
            </a:xfrm>
          </p:grpSpPr>
          <p:sp>
            <p:nvSpPr>
              <p:cNvPr id="53"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0314">
                  <a:lnSpc>
                    <a:spcPct val="120000"/>
                  </a:lnSpc>
                  <a:defRPr/>
                </a:pPr>
                <a:r>
                  <a:rPr lang="zh-CN" altLang="en-US" sz="1317" dirty="0">
                    <a:solidFill>
                      <a:srgbClr val="FFFFFF"/>
                    </a:solidFill>
                    <a:latin typeface="微软雅黑" pitchFamily="34" charset="-122"/>
                  </a:rPr>
                  <a:t>单击添加段落文字单击添加段落文字单击添加段落文字</a:t>
                </a:r>
              </a:p>
            </p:txBody>
          </p:sp>
          <p:sp>
            <p:nvSpPr>
              <p:cNvPr id="54"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2257" b="1">
                    <a:solidFill>
                      <a:srgbClr val="FFFFFF"/>
                    </a:solidFill>
                    <a:cs typeface="Calibri" pitchFamily="34" charset="0"/>
                    <a:sym typeface="Calibri" pitchFamily="34" charset="0"/>
                  </a:rPr>
                  <a:t>TITLE HERE</a:t>
                </a:r>
                <a:endParaRPr lang="zh-CN" altLang="en-US" sz="2257" b="1">
                  <a:solidFill>
                    <a:srgbClr val="FFFFFF"/>
                  </a:solidFill>
                  <a:sym typeface="宋体" pitchFamily="2" charset="-122"/>
                </a:endParaRPr>
              </a:p>
            </p:txBody>
          </p:sp>
        </p:grpSp>
      </p:grpSp>
      <p:grpSp>
        <p:nvGrpSpPr>
          <p:cNvPr id="8" name="组合 7"/>
          <p:cNvGrpSpPr/>
          <p:nvPr/>
        </p:nvGrpSpPr>
        <p:grpSpPr>
          <a:xfrm>
            <a:off x="4770402" y="1149463"/>
            <a:ext cx="1839551" cy="3114694"/>
            <a:chOff x="5071865" y="1188169"/>
            <a:chExt cx="1955800" cy="3311525"/>
          </a:xfrm>
        </p:grpSpPr>
        <p:sp>
          <p:nvSpPr>
            <p:cNvPr id="27" name="Pentagon 150"/>
            <p:cNvSpPr/>
            <p:nvPr/>
          </p:nvSpPr>
          <p:spPr>
            <a:xfrm rot="5400000">
              <a:off x="4316215" y="1943819"/>
              <a:ext cx="3311525" cy="1800225"/>
            </a:xfrm>
            <a:prstGeom prst="homePlate">
              <a:avLst>
                <a:gd name="adj" fmla="val 31766"/>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en-US" sz="1787" dirty="0">
                <a:solidFill>
                  <a:srgbClr val="FFFFFF"/>
                </a:solidFill>
                <a:latin typeface="Arial"/>
                <a:ea typeface="微软雅黑"/>
              </a:endParaRPr>
            </a:p>
          </p:txBody>
        </p:sp>
        <p:grpSp>
          <p:nvGrpSpPr>
            <p:cNvPr id="55" name="组合 37"/>
            <p:cNvGrpSpPr>
              <a:grpSpLocks/>
            </p:cNvGrpSpPr>
            <p:nvPr/>
          </p:nvGrpSpPr>
          <p:grpSpPr bwMode="auto">
            <a:xfrm>
              <a:off x="5189340" y="1597744"/>
              <a:ext cx="1838325" cy="1381391"/>
              <a:chOff x="3658206" y="2768283"/>
              <a:chExt cx="1838623" cy="1381331"/>
            </a:xfrm>
          </p:grpSpPr>
          <p:sp>
            <p:nvSpPr>
              <p:cNvPr id="56"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0314">
                  <a:lnSpc>
                    <a:spcPct val="120000"/>
                  </a:lnSpc>
                  <a:defRPr/>
                </a:pPr>
                <a:r>
                  <a:rPr lang="zh-CN" altLang="en-US" sz="1317" dirty="0">
                    <a:solidFill>
                      <a:srgbClr val="FFFFFF"/>
                    </a:solidFill>
                    <a:latin typeface="微软雅黑" pitchFamily="34" charset="-122"/>
                  </a:rPr>
                  <a:t>单击添加段落文字单击添加段落文字单击添加段落文字</a:t>
                </a:r>
              </a:p>
            </p:txBody>
          </p:sp>
          <p:sp>
            <p:nvSpPr>
              <p:cNvPr id="57"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2257" b="1">
                    <a:solidFill>
                      <a:srgbClr val="FFFFFF"/>
                    </a:solidFill>
                    <a:cs typeface="Calibri" pitchFamily="34" charset="0"/>
                    <a:sym typeface="Calibri" pitchFamily="34" charset="0"/>
                  </a:rPr>
                  <a:t>TITLE HERE</a:t>
                </a:r>
                <a:endParaRPr lang="zh-CN" altLang="en-US" sz="2257" b="1">
                  <a:solidFill>
                    <a:srgbClr val="FFFFFF"/>
                  </a:solidFill>
                  <a:sym typeface="宋体" pitchFamily="2" charset="-122"/>
                </a:endParaRPr>
              </a:p>
            </p:txBody>
          </p:sp>
        </p:grpSp>
      </p:grpSp>
      <p:grpSp>
        <p:nvGrpSpPr>
          <p:cNvPr id="9" name="组合 8"/>
          <p:cNvGrpSpPr/>
          <p:nvPr/>
        </p:nvGrpSpPr>
        <p:grpSpPr>
          <a:xfrm>
            <a:off x="6766732" y="1149463"/>
            <a:ext cx="1863441" cy="3114694"/>
            <a:chOff x="7194352" y="1188169"/>
            <a:chExt cx="1981200" cy="3311525"/>
          </a:xfrm>
        </p:grpSpPr>
        <p:sp>
          <p:nvSpPr>
            <p:cNvPr id="31" name="Pentagon 157"/>
            <p:cNvSpPr/>
            <p:nvPr/>
          </p:nvSpPr>
          <p:spPr>
            <a:xfrm rot="5400000">
              <a:off x="6438702" y="1943819"/>
              <a:ext cx="3311525" cy="1800225"/>
            </a:xfrm>
            <a:prstGeom prst="homePlate">
              <a:avLst>
                <a:gd name="adj" fmla="val 31766"/>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en-US" sz="1787" dirty="0">
                <a:solidFill>
                  <a:srgbClr val="FFFFFF"/>
                </a:solidFill>
                <a:latin typeface="Arial"/>
                <a:ea typeface="微软雅黑"/>
              </a:endParaRPr>
            </a:p>
          </p:txBody>
        </p:sp>
        <p:grpSp>
          <p:nvGrpSpPr>
            <p:cNvPr id="58" name="组合 40"/>
            <p:cNvGrpSpPr>
              <a:grpSpLocks/>
            </p:cNvGrpSpPr>
            <p:nvPr/>
          </p:nvGrpSpPr>
          <p:grpSpPr bwMode="auto">
            <a:xfrm>
              <a:off x="7335640" y="1597744"/>
              <a:ext cx="1839912" cy="1381391"/>
              <a:chOff x="3658206" y="2768283"/>
              <a:chExt cx="1838623" cy="1381331"/>
            </a:xfrm>
          </p:grpSpPr>
          <p:sp>
            <p:nvSpPr>
              <p:cNvPr id="59" name="矩形 47"/>
              <p:cNvSpPr>
                <a:spLocks noChangeArrowheads="1"/>
              </p:cNvSpPr>
              <p:nvPr/>
            </p:nvSpPr>
            <p:spPr bwMode="auto">
              <a:xfrm>
                <a:off x="3658206" y="3275753"/>
                <a:ext cx="1711816"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0314">
                  <a:lnSpc>
                    <a:spcPct val="120000"/>
                  </a:lnSpc>
                  <a:defRPr/>
                </a:pPr>
                <a:r>
                  <a:rPr lang="zh-CN" altLang="en-US" sz="1317" dirty="0">
                    <a:solidFill>
                      <a:srgbClr val="FFFFFF"/>
                    </a:solidFill>
                    <a:latin typeface="微软雅黑" pitchFamily="34" charset="-122"/>
                  </a:rPr>
                  <a:t>单击添加段落文字单击添加段落文字单击添加段落文字</a:t>
                </a:r>
              </a:p>
            </p:txBody>
          </p:sp>
          <p:sp>
            <p:nvSpPr>
              <p:cNvPr id="60"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2257" b="1">
                    <a:solidFill>
                      <a:srgbClr val="FFFFFF"/>
                    </a:solidFill>
                    <a:cs typeface="Calibri" pitchFamily="34" charset="0"/>
                    <a:sym typeface="Calibri" pitchFamily="34" charset="0"/>
                  </a:rPr>
                  <a:t>TITLE HERE</a:t>
                </a:r>
                <a:endParaRPr lang="zh-CN" altLang="en-US" sz="2257" b="1">
                  <a:solidFill>
                    <a:srgbClr val="FFFFFF"/>
                  </a:solidFill>
                  <a:sym typeface="宋体" pitchFamily="2" charset="-122"/>
                </a:endParaRPr>
              </a:p>
            </p:txBody>
          </p:sp>
        </p:grpSp>
      </p:grpSp>
      <p:grpSp>
        <p:nvGrpSpPr>
          <p:cNvPr id="5" name="组合 4"/>
          <p:cNvGrpSpPr/>
          <p:nvPr/>
        </p:nvGrpSpPr>
        <p:grpSpPr>
          <a:xfrm>
            <a:off x="779517" y="2910299"/>
            <a:ext cx="1693199" cy="1693199"/>
            <a:chOff x="828778" y="3060280"/>
            <a:chExt cx="1800200" cy="1800200"/>
          </a:xfrm>
        </p:grpSpPr>
        <p:sp>
          <p:nvSpPr>
            <p:cNvPr id="20" name="Oval 76"/>
            <p:cNvSpPr/>
            <p:nvPr/>
          </p:nvSpPr>
          <p:spPr>
            <a:xfrm>
              <a:off x="828778"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en-US" sz="1787">
                <a:solidFill>
                  <a:srgbClr val="FFFFFF"/>
                </a:solidFill>
                <a:latin typeface="Arial"/>
                <a:ea typeface="微软雅黑"/>
              </a:endParaRPr>
            </a:p>
          </p:txBody>
        </p:sp>
        <p:sp>
          <p:nvSpPr>
            <p:cNvPr id="21" name="TextBox 79"/>
            <p:cNvSpPr txBox="1">
              <a:spLocks noChangeArrowheads="1"/>
            </p:cNvSpPr>
            <p:nvPr/>
          </p:nvSpPr>
          <p:spPr bwMode="auto">
            <a:xfrm>
              <a:off x="1416473"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09361" fontAlgn="base">
                <a:spcBef>
                  <a:spcPct val="0"/>
                </a:spcBef>
                <a:spcAft>
                  <a:spcPct val="0"/>
                </a:spcAft>
              </a:pPr>
              <a:r>
                <a:rPr lang="en-US" altLang="zh-CN" sz="6208" b="1" dirty="0">
                  <a:solidFill>
                    <a:srgbClr val="0072BF"/>
                  </a:solidFill>
                </a:rPr>
                <a:t>1</a:t>
              </a:r>
            </a:p>
          </p:txBody>
        </p:sp>
        <p:sp>
          <p:nvSpPr>
            <p:cNvPr id="22" name="TextBox 80"/>
            <p:cNvSpPr txBox="1"/>
            <p:nvPr/>
          </p:nvSpPr>
          <p:spPr>
            <a:xfrm>
              <a:off x="997273" y="4021857"/>
              <a:ext cx="1462635" cy="405897"/>
            </a:xfrm>
            <a:prstGeom prst="rect">
              <a:avLst/>
            </a:prstGeom>
            <a:noFill/>
          </p:spPr>
          <p:txBody>
            <a:bodyPr wrap="none">
              <a:spAutoFit/>
            </a:bodyPr>
            <a:lstStyle/>
            <a:p>
              <a:pPr algn="ctr" defTabSz="909361">
                <a:defRPr/>
              </a:pPr>
              <a:r>
                <a:rPr lang="en-US" sz="1881" cap="small" dirty="0">
                  <a:solidFill>
                    <a:srgbClr val="0072BF"/>
                  </a:solidFill>
                  <a:latin typeface="Arial"/>
                  <a:ea typeface="微软雅黑"/>
                </a:rPr>
                <a:t>strengths</a:t>
              </a:r>
              <a:endParaRPr lang="en-US" sz="5644" cap="small" dirty="0">
                <a:solidFill>
                  <a:srgbClr val="0072BF"/>
                </a:solidFill>
                <a:latin typeface="Arial"/>
                <a:ea typeface="微软雅黑"/>
              </a:endParaRPr>
            </a:p>
          </p:txBody>
        </p:sp>
      </p:grpSp>
      <p:grpSp>
        <p:nvGrpSpPr>
          <p:cNvPr id="11" name="组合 10"/>
          <p:cNvGrpSpPr/>
          <p:nvPr/>
        </p:nvGrpSpPr>
        <p:grpSpPr>
          <a:xfrm>
            <a:off x="2775169" y="2910299"/>
            <a:ext cx="1693199" cy="1693199"/>
            <a:chOff x="2950544" y="3060280"/>
            <a:chExt cx="1800200" cy="1800200"/>
          </a:xfrm>
        </p:grpSpPr>
        <p:sp>
          <p:nvSpPr>
            <p:cNvPr id="24" name="Oval 147"/>
            <p:cNvSpPr/>
            <p:nvPr/>
          </p:nvSpPr>
          <p:spPr>
            <a:xfrm>
              <a:off x="2950544"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en-US" sz="1787">
                <a:solidFill>
                  <a:srgbClr val="FFFFFF"/>
                </a:solidFill>
                <a:latin typeface="Arial"/>
                <a:ea typeface="微软雅黑"/>
              </a:endParaRPr>
            </a:p>
          </p:txBody>
        </p:sp>
        <p:sp>
          <p:nvSpPr>
            <p:cNvPr id="25" name="TextBox 145"/>
            <p:cNvSpPr txBox="1">
              <a:spLocks noChangeArrowheads="1"/>
            </p:cNvSpPr>
            <p:nvPr/>
          </p:nvSpPr>
          <p:spPr bwMode="auto">
            <a:xfrm>
              <a:off x="3538165"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09361" fontAlgn="base">
                <a:spcBef>
                  <a:spcPct val="0"/>
                </a:spcBef>
                <a:spcAft>
                  <a:spcPct val="0"/>
                </a:spcAft>
              </a:pPr>
              <a:r>
                <a:rPr lang="en-US" altLang="zh-CN" sz="6208" b="1" dirty="0">
                  <a:solidFill>
                    <a:srgbClr val="0072BF"/>
                  </a:solidFill>
                </a:rPr>
                <a:t>2</a:t>
              </a:r>
            </a:p>
          </p:txBody>
        </p:sp>
        <p:sp>
          <p:nvSpPr>
            <p:cNvPr id="26" name="TextBox 146"/>
            <p:cNvSpPr txBox="1"/>
            <p:nvPr/>
          </p:nvSpPr>
          <p:spPr>
            <a:xfrm>
              <a:off x="3035456" y="4021857"/>
              <a:ext cx="1629656" cy="405897"/>
            </a:xfrm>
            <a:prstGeom prst="rect">
              <a:avLst/>
            </a:prstGeom>
            <a:noFill/>
          </p:spPr>
          <p:txBody>
            <a:bodyPr wrap="none">
              <a:spAutoFit/>
            </a:bodyPr>
            <a:lstStyle/>
            <a:p>
              <a:pPr algn="ctr" defTabSz="909361">
                <a:defRPr/>
              </a:pPr>
              <a:r>
                <a:rPr lang="en-US" sz="1881" cap="small" dirty="0">
                  <a:solidFill>
                    <a:srgbClr val="0072BF"/>
                  </a:solidFill>
                  <a:latin typeface="Arial"/>
                  <a:ea typeface="微软雅黑"/>
                </a:rPr>
                <a:t>weaknesses</a:t>
              </a:r>
              <a:endParaRPr lang="en-US" sz="5644" cap="small" dirty="0">
                <a:solidFill>
                  <a:srgbClr val="0072BF"/>
                </a:solidFill>
                <a:latin typeface="Arial"/>
                <a:ea typeface="微软雅黑"/>
              </a:endParaRPr>
            </a:p>
          </p:txBody>
        </p:sp>
      </p:grpSp>
      <p:grpSp>
        <p:nvGrpSpPr>
          <p:cNvPr id="12" name="组合 11"/>
          <p:cNvGrpSpPr/>
          <p:nvPr/>
        </p:nvGrpSpPr>
        <p:grpSpPr>
          <a:xfrm>
            <a:off x="4739281" y="2910299"/>
            <a:ext cx="1756956" cy="1693199"/>
            <a:chOff x="5038777" y="3060280"/>
            <a:chExt cx="1867986" cy="1800200"/>
          </a:xfrm>
        </p:grpSpPr>
        <p:grpSp>
          <p:nvGrpSpPr>
            <p:cNvPr id="10" name="组合 9"/>
            <p:cNvGrpSpPr/>
            <p:nvPr/>
          </p:nvGrpSpPr>
          <p:grpSpPr>
            <a:xfrm>
              <a:off x="5072310" y="3060280"/>
              <a:ext cx="1800200" cy="1800200"/>
              <a:chOff x="5072310" y="3060280"/>
              <a:chExt cx="1800200" cy="1800200"/>
            </a:xfrm>
          </p:grpSpPr>
          <p:sp>
            <p:nvSpPr>
              <p:cNvPr id="28" name="Oval 154"/>
              <p:cNvSpPr/>
              <p:nvPr/>
            </p:nvSpPr>
            <p:spPr>
              <a:xfrm>
                <a:off x="5072310"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en-US" sz="1787">
                  <a:solidFill>
                    <a:srgbClr val="FFFFFF"/>
                  </a:solidFill>
                  <a:latin typeface="Arial"/>
                  <a:ea typeface="微软雅黑"/>
                </a:endParaRPr>
              </a:p>
            </p:txBody>
          </p:sp>
          <p:sp>
            <p:nvSpPr>
              <p:cNvPr id="29" name="TextBox 152"/>
              <p:cNvSpPr txBox="1">
                <a:spLocks noChangeArrowheads="1"/>
              </p:cNvSpPr>
              <p:nvPr/>
            </p:nvSpPr>
            <p:spPr bwMode="auto">
              <a:xfrm>
                <a:off x="5659859"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09361" fontAlgn="base">
                  <a:spcBef>
                    <a:spcPct val="0"/>
                  </a:spcBef>
                  <a:spcAft>
                    <a:spcPct val="0"/>
                  </a:spcAft>
                </a:pPr>
                <a:r>
                  <a:rPr lang="en-US" altLang="zh-CN" sz="6208" b="1" dirty="0">
                    <a:solidFill>
                      <a:srgbClr val="3FB1FF"/>
                    </a:solidFill>
                  </a:rPr>
                  <a:t>3</a:t>
                </a:r>
              </a:p>
            </p:txBody>
          </p:sp>
        </p:grpSp>
        <p:sp>
          <p:nvSpPr>
            <p:cNvPr id="30" name="TextBox 153"/>
            <p:cNvSpPr txBox="1"/>
            <p:nvPr/>
          </p:nvSpPr>
          <p:spPr>
            <a:xfrm>
              <a:off x="5038777" y="4021857"/>
              <a:ext cx="1867986" cy="405897"/>
            </a:xfrm>
            <a:prstGeom prst="rect">
              <a:avLst/>
            </a:prstGeom>
            <a:noFill/>
          </p:spPr>
          <p:txBody>
            <a:bodyPr wrap="none">
              <a:spAutoFit/>
            </a:bodyPr>
            <a:lstStyle/>
            <a:p>
              <a:pPr algn="ctr" defTabSz="909361">
                <a:defRPr/>
              </a:pPr>
              <a:r>
                <a:rPr lang="en-US" sz="1881" cap="small" dirty="0">
                  <a:solidFill>
                    <a:srgbClr val="3FB1FF"/>
                  </a:solidFill>
                  <a:latin typeface="Arial"/>
                  <a:ea typeface="微软雅黑"/>
                </a:rPr>
                <a:t>opportunities</a:t>
              </a:r>
              <a:endParaRPr lang="en-US" sz="5644" cap="small" dirty="0">
                <a:solidFill>
                  <a:srgbClr val="3FB1FF"/>
                </a:solidFill>
                <a:latin typeface="Arial"/>
                <a:ea typeface="微软雅黑"/>
              </a:endParaRPr>
            </a:p>
          </p:txBody>
        </p:sp>
      </p:grpSp>
      <p:grpSp>
        <p:nvGrpSpPr>
          <p:cNvPr id="13" name="组合 12"/>
          <p:cNvGrpSpPr/>
          <p:nvPr/>
        </p:nvGrpSpPr>
        <p:grpSpPr>
          <a:xfrm>
            <a:off x="6766474" y="2910299"/>
            <a:ext cx="1693199" cy="1693199"/>
            <a:chOff x="7194077" y="3060280"/>
            <a:chExt cx="1800200" cy="1800200"/>
          </a:xfrm>
        </p:grpSpPr>
        <p:sp>
          <p:nvSpPr>
            <p:cNvPr id="32" name="Oval 161"/>
            <p:cNvSpPr/>
            <p:nvPr/>
          </p:nvSpPr>
          <p:spPr>
            <a:xfrm>
              <a:off x="7194077"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a:defRPr/>
              </a:pPr>
              <a:endParaRPr lang="en-US" sz="1787">
                <a:solidFill>
                  <a:srgbClr val="FFFFFF"/>
                </a:solidFill>
                <a:latin typeface="Arial"/>
                <a:ea typeface="微软雅黑"/>
              </a:endParaRPr>
            </a:p>
          </p:txBody>
        </p:sp>
        <p:sp>
          <p:nvSpPr>
            <p:cNvPr id="33" name="TextBox 159"/>
            <p:cNvSpPr txBox="1">
              <a:spLocks noChangeArrowheads="1"/>
            </p:cNvSpPr>
            <p:nvPr/>
          </p:nvSpPr>
          <p:spPr bwMode="auto">
            <a:xfrm>
              <a:off x="7781555"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09361" fontAlgn="base">
                <a:spcBef>
                  <a:spcPct val="0"/>
                </a:spcBef>
                <a:spcAft>
                  <a:spcPct val="0"/>
                </a:spcAft>
              </a:pPr>
              <a:r>
                <a:rPr lang="en-US" altLang="zh-CN" sz="6208" b="1" dirty="0">
                  <a:solidFill>
                    <a:srgbClr val="3FB1FF"/>
                  </a:solidFill>
                </a:rPr>
                <a:t>4</a:t>
              </a:r>
            </a:p>
          </p:txBody>
        </p:sp>
        <p:sp>
          <p:nvSpPr>
            <p:cNvPr id="34" name="TextBox 160"/>
            <p:cNvSpPr txBox="1"/>
            <p:nvPr/>
          </p:nvSpPr>
          <p:spPr>
            <a:xfrm>
              <a:off x="7524195" y="4021857"/>
              <a:ext cx="1138953" cy="405897"/>
            </a:xfrm>
            <a:prstGeom prst="rect">
              <a:avLst/>
            </a:prstGeom>
            <a:noFill/>
          </p:spPr>
          <p:txBody>
            <a:bodyPr wrap="none">
              <a:spAutoFit/>
            </a:bodyPr>
            <a:lstStyle/>
            <a:p>
              <a:pPr algn="ctr" defTabSz="909361">
                <a:defRPr/>
              </a:pPr>
              <a:r>
                <a:rPr lang="en-US" sz="1881" cap="small" dirty="0">
                  <a:solidFill>
                    <a:srgbClr val="3FB1FF"/>
                  </a:solidFill>
                  <a:latin typeface="Arial"/>
                  <a:ea typeface="微软雅黑"/>
                </a:rPr>
                <a:t>threats</a:t>
              </a:r>
              <a:endParaRPr lang="en-US" sz="5644" cap="small" dirty="0">
                <a:solidFill>
                  <a:srgbClr val="3FB1FF"/>
                </a:solidFill>
                <a:latin typeface="Arial"/>
                <a:ea typeface="微软雅黑"/>
              </a:endParaRPr>
            </a:p>
          </p:txBody>
        </p:sp>
      </p:grpSp>
    </p:spTree>
    <p:extLst>
      <p:ext uri="{BB962C8B-B14F-4D97-AF65-F5344CB8AC3E}">
        <p14:creationId xmlns:p14="http://schemas.microsoft.com/office/powerpoint/2010/main" val="54838286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fill="hold"/>
                                        <p:tgtEl>
                                          <p:spTgt spid="5"/>
                                        </p:tgtEl>
                                        <p:attrNameLst>
                                          <p:attrName>ppt_x</p:attrName>
                                        </p:attrNameLst>
                                      </p:cBhvr>
                                      <p:tavLst>
                                        <p:tav tm="0">
                                          <p:val>
                                            <p:strVal val="#ppt_x"/>
                                          </p:val>
                                        </p:tav>
                                        <p:tav tm="100000">
                                          <p:val>
                                            <p:strVal val="#ppt_x"/>
                                          </p:val>
                                        </p:tav>
                                      </p:tavLst>
                                    </p:anim>
                                    <p:anim calcmode="lin" valueType="num">
                                      <p:cBhvr additive="base">
                                        <p:cTn id="13" dur="25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250" fill="hold"/>
                                        <p:tgtEl>
                                          <p:spTgt spid="11"/>
                                        </p:tgtEl>
                                        <p:attrNameLst>
                                          <p:attrName>ppt_x</p:attrName>
                                        </p:attrNameLst>
                                      </p:cBhvr>
                                      <p:tavLst>
                                        <p:tav tm="0">
                                          <p:val>
                                            <p:strVal val="#ppt_x"/>
                                          </p:val>
                                        </p:tav>
                                        <p:tav tm="100000">
                                          <p:val>
                                            <p:strVal val="#ppt_x"/>
                                          </p:val>
                                        </p:tav>
                                      </p:tavLst>
                                    </p:anim>
                                    <p:anim calcmode="lin" valueType="num">
                                      <p:cBhvr additive="base">
                                        <p:cTn id="23" dur="25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4"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fill="hold"/>
                                        <p:tgtEl>
                                          <p:spTgt spid="9"/>
                                        </p:tgtEl>
                                        <p:attrNameLst>
                                          <p:attrName>ppt_x</p:attrName>
                                        </p:attrNameLst>
                                      </p:cBhvr>
                                      <p:tavLst>
                                        <p:tav tm="0">
                                          <p:val>
                                            <p:strVal val="#ppt_x"/>
                                          </p:val>
                                        </p:tav>
                                        <p:tav tm="100000">
                                          <p:val>
                                            <p:strVal val="#ppt_x"/>
                                          </p:val>
                                        </p:tav>
                                      </p:tavLst>
                                    </p:anim>
                                    <p:anim calcmode="lin" valueType="num">
                                      <p:cBhvr additive="base">
                                        <p:cTn id="38" dur="25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1"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50" fill="hold"/>
                                        <p:tgtEl>
                                          <p:spTgt spid="13"/>
                                        </p:tgtEl>
                                        <p:attrNameLst>
                                          <p:attrName>ppt_x</p:attrName>
                                        </p:attrNameLst>
                                      </p:cBhvr>
                                      <p:tavLst>
                                        <p:tav tm="0">
                                          <p:val>
                                            <p:strVal val="#ppt_x"/>
                                          </p:val>
                                        </p:tav>
                                        <p:tav tm="100000">
                                          <p:val>
                                            <p:strVal val="#ppt_x"/>
                                          </p:val>
                                        </p:tav>
                                      </p:tavLst>
                                    </p:anim>
                                    <p:anim calcmode="lin" valueType="num">
                                      <p:cBhvr additive="base">
                                        <p:cTn id="43" dur="250" fill="hold"/>
                                        <p:tgtEl>
                                          <p:spTgt spid="13"/>
                                        </p:tgtEl>
                                        <p:attrNameLst>
                                          <p:attrName>ppt_y</p:attrName>
                                        </p:attrNameLst>
                                      </p:cBhvr>
                                      <p:tavLst>
                                        <p:tav tm="0">
                                          <p:val>
                                            <p:strVal val="0-#ppt_h/2"/>
                                          </p:val>
                                        </p:tav>
                                        <p:tav tm="100000">
                                          <p:val>
                                            <p:strVal val="#ppt_y"/>
                                          </p:val>
                                        </p:tav>
                                      </p:tavLst>
                                    </p:anim>
                                  </p:childTnLst>
                                </p:cTn>
                              </p:par>
                            </p:childTnLst>
                          </p:cTn>
                        </p:par>
                        <p:par>
                          <p:cTn id="44" fill="hold">
                            <p:stCondLst>
                              <p:cond delay="2000"/>
                            </p:stCondLst>
                            <p:childTnLst>
                              <p:par>
                                <p:cTn id="45" presetID="26" presetClass="emph" presetSubtype="0" fill="hold" nodeType="afterEffect">
                                  <p:stCondLst>
                                    <p:cond delay="0"/>
                                  </p:stCondLst>
                                  <p:childTnLst>
                                    <p:animEffect transition="out" filter="fade">
                                      <p:cBhvr>
                                        <p:cTn id="46" dur="250" tmFilter="0, 0; .2, .5; .8, .5; 1, 0"/>
                                        <p:tgtEl>
                                          <p:spTgt spid="5"/>
                                        </p:tgtEl>
                                      </p:cBhvr>
                                    </p:animEffect>
                                    <p:animScale>
                                      <p:cBhvr>
                                        <p:cTn id="47" dur="125" autoRev="1" fill="hold"/>
                                        <p:tgtEl>
                                          <p:spTgt spid="5"/>
                                        </p:tgtEl>
                                      </p:cBhvr>
                                      <p:by x="105000" y="105000"/>
                                    </p:animScale>
                                  </p:childTnLst>
                                </p:cTn>
                              </p:par>
                            </p:childTnLst>
                          </p:cTn>
                        </p:par>
                        <p:par>
                          <p:cTn id="48" fill="hold">
                            <p:stCondLst>
                              <p:cond delay="2250"/>
                            </p:stCondLst>
                            <p:childTnLst>
                              <p:par>
                                <p:cTn id="49" presetID="26" presetClass="emph" presetSubtype="0" fill="hold" nodeType="afterEffect">
                                  <p:stCondLst>
                                    <p:cond delay="0"/>
                                  </p:stCondLst>
                                  <p:childTnLst>
                                    <p:animEffect transition="out" filter="fade">
                                      <p:cBhvr>
                                        <p:cTn id="50" dur="250" tmFilter="0, 0; .2, .5; .8, .5; 1, 0"/>
                                        <p:tgtEl>
                                          <p:spTgt spid="11"/>
                                        </p:tgtEl>
                                      </p:cBhvr>
                                    </p:animEffect>
                                    <p:animScale>
                                      <p:cBhvr>
                                        <p:cTn id="51" dur="125" autoRev="1" fill="hold"/>
                                        <p:tgtEl>
                                          <p:spTgt spid="11"/>
                                        </p:tgtEl>
                                      </p:cBhvr>
                                      <p:by x="105000" y="105000"/>
                                    </p:animScale>
                                  </p:childTnLst>
                                </p:cTn>
                              </p:par>
                            </p:childTnLst>
                          </p:cTn>
                        </p:par>
                        <p:par>
                          <p:cTn id="52" fill="hold">
                            <p:stCondLst>
                              <p:cond delay="2500"/>
                            </p:stCondLst>
                            <p:childTnLst>
                              <p:par>
                                <p:cTn id="53" presetID="26" presetClass="emph" presetSubtype="0" fill="hold" nodeType="afterEffect">
                                  <p:stCondLst>
                                    <p:cond delay="0"/>
                                  </p:stCondLst>
                                  <p:childTnLst>
                                    <p:animEffect transition="out" filter="fade">
                                      <p:cBhvr>
                                        <p:cTn id="54" dur="250" tmFilter="0, 0; .2, .5; .8, .5; 1, 0"/>
                                        <p:tgtEl>
                                          <p:spTgt spid="12"/>
                                        </p:tgtEl>
                                      </p:cBhvr>
                                    </p:animEffect>
                                    <p:animScale>
                                      <p:cBhvr>
                                        <p:cTn id="55" dur="125" autoRev="1" fill="hold"/>
                                        <p:tgtEl>
                                          <p:spTgt spid="12"/>
                                        </p:tgtEl>
                                      </p:cBhvr>
                                      <p:by x="105000" y="105000"/>
                                    </p:animScale>
                                  </p:childTnLst>
                                </p:cTn>
                              </p:par>
                            </p:childTnLst>
                          </p:cTn>
                        </p:par>
                        <p:par>
                          <p:cTn id="56" fill="hold">
                            <p:stCondLst>
                              <p:cond delay="2750"/>
                            </p:stCondLst>
                            <p:childTnLst>
                              <p:par>
                                <p:cTn id="57" presetID="26" presetClass="emph" presetSubtype="0" fill="hold" nodeType="afterEffect">
                                  <p:stCondLst>
                                    <p:cond delay="0"/>
                                  </p:stCondLst>
                                  <p:childTnLst>
                                    <p:animEffect transition="out" filter="fade">
                                      <p:cBhvr>
                                        <p:cTn id="58" dur="250" tmFilter="0, 0; .2, .5; .8, .5; 1, 0"/>
                                        <p:tgtEl>
                                          <p:spTgt spid="13"/>
                                        </p:tgtEl>
                                      </p:cBhvr>
                                    </p:animEffect>
                                    <p:animScale>
                                      <p:cBhvr>
                                        <p:cTn id="59" dur="125"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p:cNvSpPr/>
          <p:nvPr/>
        </p:nvSpPr>
        <p:spPr>
          <a:xfrm>
            <a:off x="426244" y="2061433"/>
            <a:ext cx="2290763" cy="1030044"/>
          </a:xfrm>
          <a:prstGeom prst="parallelogram">
            <a:avLst>
              <a:gd name="adj" fmla="val 38115"/>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 name="平行四边形 3"/>
          <p:cNvSpPr/>
          <p:nvPr/>
        </p:nvSpPr>
        <p:spPr>
          <a:xfrm>
            <a:off x="2426494" y="2061433"/>
            <a:ext cx="2290763" cy="1030044"/>
          </a:xfrm>
          <a:prstGeom prst="parallelogram">
            <a:avLst>
              <a:gd name="adj" fmla="val 38115"/>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5" name="平行四边形 4"/>
          <p:cNvSpPr/>
          <p:nvPr/>
        </p:nvSpPr>
        <p:spPr>
          <a:xfrm>
            <a:off x="4426743" y="2061433"/>
            <a:ext cx="2290763" cy="1030044"/>
          </a:xfrm>
          <a:prstGeom prst="parallelogram">
            <a:avLst>
              <a:gd name="adj" fmla="val 38115"/>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6" name="平行四边形 5"/>
          <p:cNvSpPr/>
          <p:nvPr/>
        </p:nvSpPr>
        <p:spPr>
          <a:xfrm>
            <a:off x="6426993" y="2061433"/>
            <a:ext cx="2290763" cy="1030044"/>
          </a:xfrm>
          <a:prstGeom prst="parallelogram">
            <a:avLst>
              <a:gd name="adj" fmla="val 38115"/>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2" name="组合 1"/>
          <p:cNvGrpSpPr/>
          <p:nvPr/>
        </p:nvGrpSpPr>
        <p:grpSpPr>
          <a:xfrm>
            <a:off x="376314" y="1740156"/>
            <a:ext cx="648498" cy="626030"/>
            <a:chOff x="400095" y="1816191"/>
            <a:chExt cx="689480" cy="665592"/>
          </a:xfrm>
        </p:grpSpPr>
        <p:sp>
          <p:nvSpPr>
            <p:cNvPr id="13" name="椭圆 12"/>
            <p:cNvSpPr/>
            <p:nvPr/>
          </p:nvSpPr>
          <p:spPr>
            <a:xfrm>
              <a:off x="400095" y="1816191"/>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14" name="椭圆 13"/>
            <p:cNvSpPr/>
            <p:nvPr/>
          </p:nvSpPr>
          <p:spPr>
            <a:xfrm>
              <a:off x="475966" y="1891487"/>
              <a:ext cx="522803" cy="515064"/>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10" name="Freeform 55"/>
            <p:cNvSpPr>
              <a:spLocks/>
            </p:cNvSpPr>
            <p:nvPr/>
          </p:nvSpPr>
          <p:spPr bwMode="auto">
            <a:xfrm>
              <a:off x="621269" y="2006299"/>
              <a:ext cx="468306" cy="439597"/>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68271" tIns="34136" rIns="68271" bIns="34136"/>
            <a:lstStyle/>
            <a:p>
              <a:pPr defTabSz="909361">
                <a:defRPr/>
              </a:pPr>
              <a:endParaRPr lang="zh-CN" altLang="en-US" sz="1787">
                <a:solidFill>
                  <a:srgbClr val="1C1C1C"/>
                </a:solidFill>
                <a:latin typeface="Arial"/>
                <a:ea typeface="微软雅黑"/>
              </a:endParaRPr>
            </a:p>
          </p:txBody>
        </p:sp>
        <p:sp>
          <p:nvSpPr>
            <p:cNvPr id="27661" name="Freeform 56"/>
            <p:cNvSpPr>
              <a:spLocks noEditPoints="1"/>
            </p:cNvSpPr>
            <p:nvPr/>
          </p:nvSpPr>
          <p:spPr bwMode="auto">
            <a:xfrm>
              <a:off x="602552" y="2002750"/>
              <a:ext cx="112662" cy="280035"/>
            </a:xfrm>
            <a:custGeom>
              <a:avLst/>
              <a:gdLst>
                <a:gd name="T0" fmla="*/ 77593 w 31"/>
                <a:gd name="T1" fmla="*/ 0 h 77"/>
                <a:gd name="T2" fmla="*/ 127801 w 31"/>
                <a:gd name="T3" fmla="*/ 23033 h 77"/>
                <a:gd name="T4" fmla="*/ 141494 w 31"/>
                <a:gd name="T5" fmla="*/ 82918 h 77"/>
                <a:gd name="T6" fmla="*/ 141494 w 31"/>
                <a:gd name="T7" fmla="*/ 290212 h 77"/>
                <a:gd name="T8" fmla="*/ 123237 w 31"/>
                <a:gd name="T9" fmla="*/ 340883 h 77"/>
                <a:gd name="T10" fmla="*/ 73029 w 31"/>
                <a:gd name="T11" fmla="*/ 354703 h 77"/>
                <a:gd name="T12" fmla="*/ 9129 w 31"/>
                <a:gd name="T13" fmla="*/ 331670 h 77"/>
                <a:gd name="T14" fmla="*/ 0 w 31"/>
                <a:gd name="T15" fmla="*/ 262572 h 77"/>
                <a:gd name="T16" fmla="*/ 0 w 31"/>
                <a:gd name="T17" fmla="*/ 96737 h 77"/>
                <a:gd name="T18" fmla="*/ 13693 w 31"/>
                <a:gd name="T19" fmla="*/ 27639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7662" name="Freeform 57"/>
            <p:cNvSpPr>
              <a:spLocks/>
            </p:cNvSpPr>
            <p:nvPr/>
          </p:nvSpPr>
          <p:spPr bwMode="auto">
            <a:xfrm>
              <a:off x="753191" y="2006502"/>
              <a:ext cx="65825" cy="276284"/>
            </a:xfrm>
            <a:custGeom>
              <a:avLst/>
              <a:gdLst>
                <a:gd name="T0" fmla="*/ 0 w 18"/>
                <a:gd name="T1" fmla="*/ 50777 h 76"/>
                <a:gd name="T2" fmla="*/ 50934 w 18"/>
                <a:gd name="T3" fmla="*/ 0 h 76"/>
                <a:gd name="T4" fmla="*/ 83346 w 18"/>
                <a:gd name="T5" fmla="*/ 0 h 76"/>
                <a:gd name="T6" fmla="*/ 83346 w 18"/>
                <a:gd name="T7" fmla="*/ 350826 h 76"/>
                <a:gd name="T8" fmla="*/ 37043 w 18"/>
                <a:gd name="T9" fmla="*/ 350826 h 76"/>
                <a:gd name="T10" fmla="*/ 37043 w 18"/>
                <a:gd name="T11" fmla="*/ 87707 h 76"/>
                <a:gd name="T12" fmla="*/ 0 w 18"/>
                <a:gd name="T13" fmla="*/ 87707 h 76"/>
                <a:gd name="T14" fmla="*/ 0 w 18"/>
                <a:gd name="T15" fmla="*/ 50777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7" name="组合 6"/>
          <p:cNvGrpSpPr/>
          <p:nvPr/>
        </p:nvGrpSpPr>
        <p:grpSpPr>
          <a:xfrm>
            <a:off x="3077078" y="2756917"/>
            <a:ext cx="655904" cy="626030"/>
            <a:chOff x="3271532" y="2897205"/>
            <a:chExt cx="697354" cy="665592"/>
          </a:xfrm>
        </p:grpSpPr>
        <p:sp>
          <p:nvSpPr>
            <p:cNvPr id="21" name="椭圆 20"/>
            <p:cNvSpPr/>
            <p:nvPr/>
          </p:nvSpPr>
          <p:spPr>
            <a:xfrm>
              <a:off x="3271532" y="2897205"/>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2" name="椭圆 21"/>
            <p:cNvSpPr/>
            <p:nvPr/>
          </p:nvSpPr>
          <p:spPr>
            <a:xfrm>
              <a:off x="3346949" y="2971622"/>
              <a:ext cx="522803" cy="516314"/>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18" name="Freeform 58"/>
            <p:cNvSpPr>
              <a:spLocks/>
            </p:cNvSpPr>
            <p:nvPr/>
          </p:nvSpPr>
          <p:spPr bwMode="auto">
            <a:xfrm>
              <a:off x="3489761" y="3086987"/>
              <a:ext cx="479125" cy="435019"/>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68271" tIns="34136" rIns="68271" bIns="34136"/>
            <a:lstStyle/>
            <a:p>
              <a:pPr defTabSz="909361">
                <a:defRPr/>
              </a:pPr>
              <a:endParaRPr lang="zh-CN" altLang="en-US" sz="1787">
                <a:solidFill>
                  <a:srgbClr val="1C1C1C"/>
                </a:solidFill>
                <a:latin typeface="Arial"/>
                <a:ea typeface="微软雅黑"/>
              </a:endParaRPr>
            </a:p>
          </p:txBody>
        </p:sp>
        <p:sp>
          <p:nvSpPr>
            <p:cNvPr id="27670" name="Freeform 59"/>
            <p:cNvSpPr>
              <a:spLocks noEditPoints="1"/>
            </p:cNvSpPr>
            <p:nvPr/>
          </p:nvSpPr>
          <p:spPr bwMode="auto">
            <a:xfrm>
              <a:off x="3471004" y="3079135"/>
              <a:ext cx="112662" cy="280035"/>
            </a:xfrm>
            <a:custGeom>
              <a:avLst/>
              <a:gdLst>
                <a:gd name="T0" fmla="*/ 77593 w 31"/>
                <a:gd name="T1" fmla="*/ 0 h 77"/>
                <a:gd name="T2" fmla="*/ 127801 w 31"/>
                <a:gd name="T3" fmla="*/ 23033 h 77"/>
                <a:gd name="T4" fmla="*/ 141494 w 31"/>
                <a:gd name="T5" fmla="*/ 82918 h 77"/>
                <a:gd name="T6" fmla="*/ 141494 w 31"/>
                <a:gd name="T7" fmla="*/ 285605 h 77"/>
                <a:gd name="T8" fmla="*/ 123237 w 31"/>
                <a:gd name="T9" fmla="*/ 336277 h 77"/>
                <a:gd name="T10" fmla="*/ 73029 w 31"/>
                <a:gd name="T11" fmla="*/ 354703 h 77"/>
                <a:gd name="T12" fmla="*/ 13693 w 31"/>
                <a:gd name="T13" fmla="*/ 327064 h 77"/>
                <a:gd name="T14" fmla="*/ 0 w 31"/>
                <a:gd name="T15" fmla="*/ 257966 h 77"/>
                <a:gd name="T16" fmla="*/ 0 w 31"/>
                <a:gd name="T17" fmla="*/ 96737 h 77"/>
                <a:gd name="T18" fmla="*/ 13693 w 31"/>
                <a:gd name="T19" fmla="*/ 23033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7671" name="Freeform 60"/>
            <p:cNvSpPr>
              <a:spLocks/>
            </p:cNvSpPr>
            <p:nvPr/>
          </p:nvSpPr>
          <p:spPr bwMode="auto">
            <a:xfrm>
              <a:off x="3605187" y="3079135"/>
              <a:ext cx="115194" cy="280035"/>
            </a:xfrm>
            <a:custGeom>
              <a:avLst/>
              <a:gdLst>
                <a:gd name="T0" fmla="*/ 0 w 31"/>
                <a:gd name="T1" fmla="*/ 73705 h 77"/>
                <a:gd name="T2" fmla="*/ 18507 w 31"/>
                <a:gd name="T3" fmla="*/ 18426 h 77"/>
                <a:gd name="T4" fmla="*/ 74029 w 31"/>
                <a:gd name="T5" fmla="*/ 0 h 77"/>
                <a:gd name="T6" fmla="*/ 134178 w 31"/>
                <a:gd name="T7" fmla="*/ 27639 h 77"/>
                <a:gd name="T8" fmla="*/ 143432 w 31"/>
                <a:gd name="T9" fmla="*/ 101344 h 77"/>
                <a:gd name="T10" fmla="*/ 138805 w 31"/>
                <a:gd name="T11" fmla="*/ 138196 h 77"/>
                <a:gd name="T12" fmla="*/ 124925 w 31"/>
                <a:gd name="T13" fmla="*/ 175048 h 77"/>
                <a:gd name="T14" fmla="*/ 83283 w 31"/>
                <a:gd name="T15" fmla="*/ 239540 h 77"/>
                <a:gd name="T16" fmla="*/ 50895 w 31"/>
                <a:gd name="T17" fmla="*/ 313244 h 77"/>
                <a:gd name="T18" fmla="*/ 143432 w 31"/>
                <a:gd name="T19" fmla="*/ 313244 h 77"/>
                <a:gd name="T20" fmla="*/ 143432 w 31"/>
                <a:gd name="T21" fmla="*/ 350096 h 77"/>
                <a:gd name="T22" fmla="*/ 37015 w 31"/>
                <a:gd name="T23" fmla="*/ 354703 h 77"/>
                <a:gd name="T24" fmla="*/ 0 w 31"/>
                <a:gd name="T25" fmla="*/ 350096 h 77"/>
                <a:gd name="T26" fmla="*/ 0 w 31"/>
                <a:gd name="T27" fmla="*/ 350096 h 77"/>
                <a:gd name="T28" fmla="*/ 23134 w 31"/>
                <a:gd name="T29" fmla="*/ 253359 h 77"/>
                <a:gd name="T30" fmla="*/ 78656 w 31"/>
                <a:gd name="T31" fmla="*/ 170442 h 77"/>
                <a:gd name="T32" fmla="*/ 97164 w 31"/>
                <a:gd name="T33" fmla="*/ 92131 h 77"/>
                <a:gd name="T34" fmla="*/ 97164 w 31"/>
                <a:gd name="T35" fmla="*/ 87524 h 77"/>
                <a:gd name="T36" fmla="*/ 97164 w 31"/>
                <a:gd name="T37" fmla="*/ 78311 h 77"/>
                <a:gd name="T38" fmla="*/ 97164 w 31"/>
                <a:gd name="T39" fmla="*/ 55278 h 77"/>
                <a:gd name="T40" fmla="*/ 69403 w 31"/>
                <a:gd name="T41" fmla="*/ 32246 h 77"/>
                <a:gd name="T42" fmla="*/ 46268 w 31"/>
                <a:gd name="T43" fmla="*/ 73705 h 77"/>
                <a:gd name="T44" fmla="*/ 46268 w 31"/>
                <a:gd name="T45" fmla="*/ 87524 h 77"/>
                <a:gd name="T46" fmla="*/ 46268 w 31"/>
                <a:gd name="T47" fmla="*/ 96737 h 77"/>
                <a:gd name="T48" fmla="*/ 46268 w 31"/>
                <a:gd name="T49" fmla="*/ 105950 h 77"/>
                <a:gd name="T50" fmla="*/ 46268 w 31"/>
                <a:gd name="T51" fmla="*/ 119770 h 77"/>
                <a:gd name="T52" fmla="*/ 0 w 31"/>
                <a:gd name="T53" fmla="*/ 119770 h 77"/>
                <a:gd name="T54" fmla="*/ 0 w 31"/>
                <a:gd name="T55" fmla="*/ 73705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8" name="组合 7"/>
          <p:cNvGrpSpPr/>
          <p:nvPr/>
        </p:nvGrpSpPr>
        <p:grpSpPr>
          <a:xfrm>
            <a:off x="5360670" y="1706402"/>
            <a:ext cx="633897" cy="626030"/>
            <a:chOff x="5699434" y="1780304"/>
            <a:chExt cx="673956" cy="665592"/>
          </a:xfrm>
        </p:grpSpPr>
        <p:sp>
          <p:nvSpPr>
            <p:cNvPr id="29" name="椭圆 28"/>
            <p:cNvSpPr/>
            <p:nvPr/>
          </p:nvSpPr>
          <p:spPr>
            <a:xfrm>
              <a:off x="5699434" y="1780304"/>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30" name="椭圆 29"/>
            <p:cNvSpPr/>
            <p:nvPr/>
          </p:nvSpPr>
          <p:spPr>
            <a:xfrm>
              <a:off x="5774880" y="1855232"/>
              <a:ext cx="522803" cy="516315"/>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6" name="Freeform 61"/>
            <p:cNvSpPr>
              <a:spLocks/>
            </p:cNvSpPr>
            <p:nvPr/>
          </p:nvSpPr>
          <p:spPr bwMode="auto">
            <a:xfrm>
              <a:off x="5894265" y="1971926"/>
              <a:ext cx="479125" cy="43654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68271" tIns="34136" rIns="68271" bIns="34136"/>
            <a:lstStyle/>
            <a:p>
              <a:pPr defTabSz="909361">
                <a:defRPr/>
              </a:pPr>
              <a:endParaRPr lang="zh-CN" altLang="en-US" sz="1787">
                <a:solidFill>
                  <a:srgbClr val="1C1C1C"/>
                </a:solidFill>
                <a:latin typeface="Arial"/>
                <a:ea typeface="微软雅黑"/>
              </a:endParaRPr>
            </a:p>
          </p:txBody>
        </p:sp>
        <p:sp>
          <p:nvSpPr>
            <p:cNvPr id="27679" name="Freeform 62"/>
            <p:cNvSpPr>
              <a:spLocks noEditPoints="1"/>
            </p:cNvSpPr>
            <p:nvPr/>
          </p:nvSpPr>
          <p:spPr bwMode="auto">
            <a:xfrm>
              <a:off x="5876150" y="1965246"/>
              <a:ext cx="113928" cy="280035"/>
            </a:xfrm>
            <a:custGeom>
              <a:avLst/>
              <a:gdLst>
                <a:gd name="T0" fmla="*/ 78656 w 31"/>
                <a:gd name="T1" fmla="*/ 0 h 77"/>
                <a:gd name="T2" fmla="*/ 134178 w 31"/>
                <a:gd name="T3" fmla="*/ 23033 h 77"/>
                <a:gd name="T4" fmla="*/ 143432 w 31"/>
                <a:gd name="T5" fmla="*/ 82918 h 77"/>
                <a:gd name="T6" fmla="*/ 143432 w 31"/>
                <a:gd name="T7" fmla="*/ 285605 h 77"/>
                <a:gd name="T8" fmla="*/ 124925 w 31"/>
                <a:gd name="T9" fmla="*/ 336277 h 77"/>
                <a:gd name="T10" fmla="*/ 74029 w 31"/>
                <a:gd name="T11" fmla="*/ 354703 h 77"/>
                <a:gd name="T12" fmla="*/ 13881 w 31"/>
                <a:gd name="T13" fmla="*/ 331670 h 77"/>
                <a:gd name="T14" fmla="*/ 0 w 31"/>
                <a:gd name="T15" fmla="*/ 257966 h 77"/>
                <a:gd name="T16" fmla="*/ 0 w 31"/>
                <a:gd name="T17" fmla="*/ 96737 h 77"/>
                <a:gd name="T18" fmla="*/ 13881 w 31"/>
                <a:gd name="T19" fmla="*/ 23033 h 77"/>
                <a:gd name="T20" fmla="*/ 78656 w 31"/>
                <a:gd name="T21" fmla="*/ 0 h 77"/>
                <a:gd name="T22" fmla="*/ 74029 w 31"/>
                <a:gd name="T23" fmla="*/ 322457 h 77"/>
                <a:gd name="T24" fmla="*/ 106417 w 31"/>
                <a:gd name="T25" fmla="*/ 271785 h 77"/>
                <a:gd name="T26" fmla="*/ 106417 w 31"/>
                <a:gd name="T27" fmla="*/ 78311 h 77"/>
                <a:gd name="T28" fmla="*/ 74029 w 31"/>
                <a:gd name="T29" fmla="*/ 32246 h 77"/>
                <a:gd name="T30" fmla="*/ 41642 w 31"/>
                <a:gd name="T31" fmla="*/ 78311 h 77"/>
                <a:gd name="T32" fmla="*/ 41642 w 31"/>
                <a:gd name="T33" fmla="*/ 92131 h 77"/>
                <a:gd name="T34" fmla="*/ 41642 w 31"/>
                <a:gd name="T35" fmla="*/ 105950 h 77"/>
                <a:gd name="T36" fmla="*/ 41642 w 31"/>
                <a:gd name="T37" fmla="*/ 161229 h 77"/>
                <a:gd name="T38" fmla="*/ 41642 w 31"/>
                <a:gd name="T39" fmla="*/ 221114 h 77"/>
                <a:gd name="T40" fmla="*/ 41642 w 31"/>
                <a:gd name="T41" fmla="*/ 271785 h 77"/>
                <a:gd name="T42" fmla="*/ 74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7680" name="Freeform 63"/>
            <p:cNvSpPr>
              <a:spLocks/>
            </p:cNvSpPr>
            <p:nvPr/>
          </p:nvSpPr>
          <p:spPr bwMode="auto">
            <a:xfrm>
              <a:off x="6011597" y="1965246"/>
              <a:ext cx="110130" cy="280035"/>
            </a:xfrm>
            <a:custGeom>
              <a:avLst/>
              <a:gdLst>
                <a:gd name="T0" fmla="*/ 41285 w 30"/>
                <a:gd name="T1" fmla="*/ 248753 h 77"/>
                <a:gd name="T2" fmla="*/ 41285 w 30"/>
                <a:gd name="T3" fmla="*/ 285605 h 77"/>
                <a:gd name="T4" fmla="*/ 45872 w 30"/>
                <a:gd name="T5" fmla="*/ 313244 h 77"/>
                <a:gd name="T6" fmla="*/ 73396 w 30"/>
                <a:gd name="T7" fmla="*/ 322457 h 77"/>
                <a:gd name="T8" fmla="*/ 96332 w 30"/>
                <a:gd name="T9" fmla="*/ 299425 h 77"/>
                <a:gd name="T10" fmla="*/ 96332 w 30"/>
                <a:gd name="T11" fmla="*/ 267179 h 77"/>
                <a:gd name="T12" fmla="*/ 96332 w 30"/>
                <a:gd name="T13" fmla="*/ 239540 h 77"/>
                <a:gd name="T14" fmla="*/ 91745 w 30"/>
                <a:gd name="T15" fmla="*/ 198081 h 77"/>
                <a:gd name="T16" fmla="*/ 55047 w 30"/>
                <a:gd name="T17" fmla="*/ 179655 h 77"/>
                <a:gd name="T18" fmla="*/ 45872 w 30"/>
                <a:gd name="T19" fmla="*/ 179655 h 77"/>
                <a:gd name="T20" fmla="*/ 32111 w 30"/>
                <a:gd name="T21" fmla="*/ 184261 h 77"/>
                <a:gd name="T22" fmla="*/ 32111 w 30"/>
                <a:gd name="T23" fmla="*/ 142803 h 77"/>
                <a:gd name="T24" fmla="*/ 41285 w 30"/>
                <a:gd name="T25" fmla="*/ 142803 h 77"/>
                <a:gd name="T26" fmla="*/ 87157 w 30"/>
                <a:gd name="T27" fmla="*/ 101344 h 77"/>
                <a:gd name="T28" fmla="*/ 87157 w 30"/>
                <a:gd name="T29" fmla="*/ 64491 h 77"/>
                <a:gd name="T30" fmla="*/ 64221 w 30"/>
                <a:gd name="T31" fmla="*/ 32246 h 77"/>
                <a:gd name="T32" fmla="*/ 41285 w 30"/>
                <a:gd name="T33" fmla="*/ 69098 h 77"/>
                <a:gd name="T34" fmla="*/ 41285 w 30"/>
                <a:gd name="T35" fmla="*/ 78311 h 77"/>
                <a:gd name="T36" fmla="*/ 41285 w 30"/>
                <a:gd name="T37" fmla="*/ 87524 h 77"/>
                <a:gd name="T38" fmla="*/ 0 w 30"/>
                <a:gd name="T39" fmla="*/ 87524 h 77"/>
                <a:gd name="T40" fmla="*/ 0 w 30"/>
                <a:gd name="T41" fmla="*/ 55278 h 77"/>
                <a:gd name="T42" fmla="*/ 68809 w 30"/>
                <a:gd name="T43" fmla="*/ 0 h 77"/>
                <a:gd name="T44" fmla="*/ 133030 w 30"/>
                <a:gd name="T45" fmla="*/ 59885 h 77"/>
                <a:gd name="T46" fmla="*/ 133030 w 30"/>
                <a:gd name="T47" fmla="*/ 78311 h 77"/>
                <a:gd name="T48" fmla="*/ 133030 w 30"/>
                <a:gd name="T49" fmla="*/ 92131 h 77"/>
                <a:gd name="T50" fmla="*/ 100919 w 30"/>
                <a:gd name="T51" fmla="*/ 156622 h 77"/>
                <a:gd name="T52" fmla="*/ 128443 w 30"/>
                <a:gd name="T53" fmla="*/ 179655 h 77"/>
                <a:gd name="T54" fmla="*/ 137617 w 30"/>
                <a:gd name="T55" fmla="*/ 221114 h 77"/>
                <a:gd name="T56" fmla="*/ 137617 w 30"/>
                <a:gd name="T57" fmla="*/ 294818 h 77"/>
                <a:gd name="T58" fmla="*/ 64221 w 30"/>
                <a:gd name="T59" fmla="*/ 354703 h 77"/>
                <a:gd name="T60" fmla="*/ 0 w 30"/>
                <a:gd name="T61" fmla="*/ 294818 h 77"/>
                <a:gd name="T62" fmla="*/ 0 w 30"/>
                <a:gd name="T63" fmla="*/ 248753 h 77"/>
                <a:gd name="T64" fmla="*/ 41285 w 30"/>
                <a:gd name="T65" fmla="*/ 248753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9" name="组合 8"/>
          <p:cNvGrpSpPr/>
          <p:nvPr/>
        </p:nvGrpSpPr>
        <p:grpSpPr>
          <a:xfrm>
            <a:off x="8005142" y="2718550"/>
            <a:ext cx="669540" cy="626030"/>
            <a:chOff x="8511022" y="2856414"/>
            <a:chExt cx="711851" cy="665592"/>
          </a:xfrm>
        </p:grpSpPr>
        <p:sp>
          <p:nvSpPr>
            <p:cNvPr id="37" name="椭圆 36"/>
            <p:cNvSpPr/>
            <p:nvPr/>
          </p:nvSpPr>
          <p:spPr>
            <a:xfrm>
              <a:off x="8511022" y="2856414"/>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38" name="椭圆 37"/>
            <p:cNvSpPr/>
            <p:nvPr/>
          </p:nvSpPr>
          <p:spPr>
            <a:xfrm>
              <a:off x="8586369" y="2931617"/>
              <a:ext cx="522802" cy="515064"/>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34" name="Freeform 64"/>
            <p:cNvSpPr>
              <a:spLocks/>
            </p:cNvSpPr>
            <p:nvPr/>
          </p:nvSpPr>
          <p:spPr bwMode="auto">
            <a:xfrm>
              <a:off x="8736020" y="3070647"/>
              <a:ext cx="486853" cy="439597"/>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68271" tIns="34136" rIns="68271" bIns="34136"/>
            <a:lstStyle/>
            <a:p>
              <a:pPr defTabSz="909361">
                <a:defRPr/>
              </a:pPr>
              <a:endParaRPr lang="zh-CN" altLang="en-US" sz="1787">
                <a:solidFill>
                  <a:srgbClr val="1C1C1C"/>
                </a:solidFill>
                <a:latin typeface="Arial"/>
                <a:ea typeface="微软雅黑"/>
              </a:endParaRPr>
            </a:p>
          </p:txBody>
        </p:sp>
        <p:sp>
          <p:nvSpPr>
            <p:cNvPr id="27688" name="Freeform 65"/>
            <p:cNvSpPr>
              <a:spLocks noEditPoints="1"/>
            </p:cNvSpPr>
            <p:nvPr/>
          </p:nvSpPr>
          <p:spPr bwMode="auto">
            <a:xfrm>
              <a:off x="8718019" y="3066634"/>
              <a:ext cx="112662" cy="283785"/>
            </a:xfrm>
            <a:custGeom>
              <a:avLst/>
              <a:gdLst>
                <a:gd name="T0" fmla="*/ 77593 w 31"/>
                <a:gd name="T1" fmla="*/ 0 h 78"/>
                <a:gd name="T2" fmla="*/ 132365 w 31"/>
                <a:gd name="T3" fmla="*/ 23110 h 78"/>
                <a:gd name="T4" fmla="*/ 141494 w 31"/>
                <a:gd name="T5" fmla="*/ 83196 h 78"/>
                <a:gd name="T6" fmla="*/ 141494 w 31"/>
                <a:gd name="T7" fmla="*/ 291186 h 78"/>
                <a:gd name="T8" fmla="*/ 123237 w 31"/>
                <a:gd name="T9" fmla="*/ 342028 h 78"/>
                <a:gd name="T10" fmla="*/ 73029 w 31"/>
                <a:gd name="T11" fmla="*/ 360516 h 78"/>
                <a:gd name="T12" fmla="*/ 13693 w 31"/>
                <a:gd name="T13" fmla="*/ 332784 h 78"/>
                <a:gd name="T14" fmla="*/ 0 w 31"/>
                <a:gd name="T15" fmla="*/ 263454 h 78"/>
                <a:gd name="T16" fmla="*/ 0 w 31"/>
                <a:gd name="T17" fmla="*/ 97062 h 78"/>
                <a:gd name="T18" fmla="*/ 13693 w 31"/>
                <a:gd name="T19" fmla="*/ 27732 h 78"/>
                <a:gd name="T20" fmla="*/ 77593 w 31"/>
                <a:gd name="T21" fmla="*/ 0 h 78"/>
                <a:gd name="T22" fmla="*/ 73029 w 31"/>
                <a:gd name="T23" fmla="*/ 323540 h 78"/>
                <a:gd name="T24" fmla="*/ 104979 w 31"/>
                <a:gd name="T25" fmla="*/ 277320 h 78"/>
                <a:gd name="T26" fmla="*/ 104979 w 31"/>
                <a:gd name="T27" fmla="*/ 78574 h 78"/>
                <a:gd name="T28" fmla="*/ 73029 w 31"/>
                <a:gd name="T29" fmla="*/ 32354 h 78"/>
                <a:gd name="T30" fmla="*/ 41079 w 31"/>
                <a:gd name="T31" fmla="*/ 78574 h 78"/>
                <a:gd name="T32" fmla="*/ 41079 w 31"/>
                <a:gd name="T33" fmla="*/ 92440 h 78"/>
                <a:gd name="T34" fmla="*/ 41079 w 31"/>
                <a:gd name="T35" fmla="*/ 106306 h 78"/>
                <a:gd name="T36" fmla="*/ 41079 w 31"/>
                <a:gd name="T37" fmla="*/ 166392 h 78"/>
                <a:gd name="T38" fmla="*/ 41079 w 31"/>
                <a:gd name="T39" fmla="*/ 221856 h 78"/>
                <a:gd name="T40" fmla="*/ 41079 w 31"/>
                <a:gd name="T41" fmla="*/ 272698 h 78"/>
                <a:gd name="T42" fmla="*/ 73029 w 31"/>
                <a:gd name="T43" fmla="*/ 32354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27689" name="Freeform 66"/>
            <p:cNvSpPr>
              <a:spLocks noEditPoints="1"/>
            </p:cNvSpPr>
            <p:nvPr/>
          </p:nvSpPr>
          <p:spPr bwMode="auto">
            <a:xfrm>
              <a:off x="8842074" y="3070384"/>
              <a:ext cx="131650" cy="276285"/>
            </a:xfrm>
            <a:custGeom>
              <a:avLst/>
              <a:gdLst>
                <a:gd name="T0" fmla="*/ 77800 w 36"/>
                <a:gd name="T1" fmla="*/ 0 h 76"/>
                <a:gd name="T2" fmla="*/ 137294 w 36"/>
                <a:gd name="T3" fmla="*/ 0 h 76"/>
                <a:gd name="T4" fmla="*/ 137294 w 36"/>
                <a:gd name="T5" fmla="*/ 235423 h 76"/>
                <a:gd name="T6" fmla="*/ 164753 w 36"/>
                <a:gd name="T7" fmla="*/ 235423 h 76"/>
                <a:gd name="T8" fmla="*/ 164753 w 36"/>
                <a:gd name="T9" fmla="*/ 267736 h 76"/>
                <a:gd name="T10" fmla="*/ 137294 w 36"/>
                <a:gd name="T11" fmla="*/ 267736 h 76"/>
                <a:gd name="T12" fmla="*/ 137294 w 36"/>
                <a:gd name="T13" fmla="*/ 350826 h 76"/>
                <a:gd name="T14" fmla="*/ 96106 w 36"/>
                <a:gd name="T15" fmla="*/ 350826 h 76"/>
                <a:gd name="T16" fmla="*/ 96106 w 36"/>
                <a:gd name="T17" fmla="*/ 267736 h 76"/>
                <a:gd name="T18" fmla="*/ 0 w 36"/>
                <a:gd name="T19" fmla="*/ 267736 h 76"/>
                <a:gd name="T20" fmla="*/ 0 w 36"/>
                <a:gd name="T21" fmla="*/ 235423 h 76"/>
                <a:gd name="T22" fmla="*/ 77800 w 36"/>
                <a:gd name="T23" fmla="*/ 0 h 76"/>
                <a:gd name="T24" fmla="*/ 96106 w 36"/>
                <a:gd name="T25" fmla="*/ 235423 h 76"/>
                <a:gd name="T26" fmla="*/ 96106 w 36"/>
                <a:gd name="T27" fmla="*/ 50777 h 76"/>
                <a:gd name="T28" fmla="*/ 68647 w 36"/>
                <a:gd name="T29" fmla="*/ 143100 h 76"/>
                <a:gd name="T30" fmla="*/ 41188 w 36"/>
                <a:gd name="T31" fmla="*/ 235423 h 76"/>
                <a:gd name="T32" fmla="*/ 96106 w 36"/>
                <a:gd name="T33" fmla="*/ 235423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sp>
        <p:nvSpPr>
          <p:cNvPr id="27693" name="矩形 47"/>
          <p:cNvSpPr>
            <a:spLocks noChangeArrowheads="1"/>
          </p:cNvSpPr>
          <p:nvPr/>
        </p:nvSpPr>
        <p:spPr bwMode="auto">
          <a:xfrm>
            <a:off x="608410" y="2609377"/>
            <a:ext cx="1806178" cy="3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1035" dirty="0">
                <a:solidFill>
                  <a:srgbClr val="FFFFFF"/>
                </a:solidFill>
                <a:latin typeface="Arial Unicode MS" pitchFamily="34" charset="-122"/>
                <a:ea typeface="Arial Unicode MS" pitchFamily="34" charset="-122"/>
                <a:cs typeface="Arial Unicode MS" pitchFamily="34" charset="-122"/>
                <a:sym typeface="Calibri" pitchFamily="34" charset="0"/>
              </a:rPr>
              <a:t>This is a sample text. Insert your desired text here. </a:t>
            </a:r>
          </a:p>
        </p:txBody>
      </p:sp>
      <p:sp>
        <p:nvSpPr>
          <p:cNvPr id="27694" name="矩形 47"/>
          <p:cNvSpPr>
            <a:spLocks noChangeArrowheads="1"/>
          </p:cNvSpPr>
          <p:nvPr/>
        </p:nvSpPr>
        <p:spPr bwMode="auto">
          <a:xfrm>
            <a:off x="2800351" y="2143742"/>
            <a:ext cx="1806179" cy="3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1035">
                <a:solidFill>
                  <a:srgbClr val="FFFFFF"/>
                </a:solidFill>
                <a:latin typeface="Arial Unicode MS" pitchFamily="34" charset="-122"/>
                <a:ea typeface="Arial Unicode MS" pitchFamily="34" charset="-122"/>
                <a:cs typeface="Arial Unicode MS" pitchFamily="34" charset="-122"/>
                <a:sym typeface="Calibri" pitchFamily="34" charset="0"/>
              </a:rPr>
              <a:t>This is a sample text. Insert your desired text here. </a:t>
            </a:r>
          </a:p>
        </p:txBody>
      </p:sp>
      <p:sp>
        <p:nvSpPr>
          <p:cNvPr id="27695" name="矩形 47"/>
          <p:cNvSpPr>
            <a:spLocks noChangeArrowheads="1"/>
          </p:cNvSpPr>
          <p:nvPr/>
        </p:nvSpPr>
        <p:spPr bwMode="auto">
          <a:xfrm>
            <a:off x="4620816" y="2614081"/>
            <a:ext cx="1806178" cy="3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1035">
                <a:solidFill>
                  <a:srgbClr val="FFFFFF"/>
                </a:solidFill>
                <a:latin typeface="Arial Unicode MS" pitchFamily="34" charset="-122"/>
                <a:ea typeface="Arial Unicode MS" pitchFamily="34" charset="-122"/>
                <a:cs typeface="Arial Unicode MS" pitchFamily="34" charset="-122"/>
                <a:sym typeface="Calibri" pitchFamily="34" charset="0"/>
              </a:rPr>
              <a:t>This is a sample text. Insert your desired text here. </a:t>
            </a:r>
          </a:p>
        </p:txBody>
      </p:sp>
      <p:sp>
        <p:nvSpPr>
          <p:cNvPr id="27696" name="矩形 47"/>
          <p:cNvSpPr>
            <a:spLocks noChangeArrowheads="1"/>
          </p:cNvSpPr>
          <p:nvPr/>
        </p:nvSpPr>
        <p:spPr bwMode="auto">
          <a:xfrm>
            <a:off x="6788944" y="2139038"/>
            <a:ext cx="1806179" cy="3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1035">
                <a:solidFill>
                  <a:srgbClr val="FFFFFF"/>
                </a:solidFill>
                <a:latin typeface="Arial Unicode MS" pitchFamily="34" charset="-122"/>
                <a:ea typeface="Arial Unicode MS" pitchFamily="34" charset="-122"/>
                <a:cs typeface="Arial Unicode MS" pitchFamily="34" charset="-122"/>
                <a:sym typeface="Calibri" pitchFamily="34" charset="0"/>
              </a:rPr>
              <a:t>This is a sample text. Insert your desired text here. </a:t>
            </a:r>
          </a:p>
        </p:txBody>
      </p:sp>
      <p:sp>
        <p:nvSpPr>
          <p:cNvPr id="42" name="文本框 20"/>
          <p:cNvSpPr txBox="1"/>
          <p:nvPr/>
        </p:nvSpPr>
        <p:spPr>
          <a:xfrm>
            <a:off x="474974" y="3142461"/>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43" name="文本框 20"/>
          <p:cNvSpPr txBox="1"/>
          <p:nvPr/>
        </p:nvSpPr>
        <p:spPr>
          <a:xfrm>
            <a:off x="4464648" y="3142461"/>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44" name="文本框 20"/>
          <p:cNvSpPr txBox="1"/>
          <p:nvPr/>
        </p:nvSpPr>
        <p:spPr>
          <a:xfrm>
            <a:off x="2800840" y="1697098"/>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45" name="文本框 20"/>
          <p:cNvSpPr txBox="1"/>
          <p:nvPr/>
        </p:nvSpPr>
        <p:spPr>
          <a:xfrm>
            <a:off x="6790514" y="1697098"/>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Tree>
    <p:extLst>
      <p:ext uri="{BB962C8B-B14F-4D97-AF65-F5344CB8AC3E}">
        <p14:creationId xmlns:p14="http://schemas.microsoft.com/office/powerpoint/2010/main" val="369231053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 calcmode="lin" valueType="num">
                                      <p:cBhvr>
                                        <p:cTn id="9" dur="250" fill="hold"/>
                                        <p:tgtEl>
                                          <p:spTgt spid="2"/>
                                        </p:tgtEl>
                                        <p:attrNameLst>
                                          <p:attrName>style.rotation</p:attrName>
                                        </p:attrNameLst>
                                      </p:cBhvr>
                                      <p:tavLst>
                                        <p:tav tm="0">
                                          <p:val>
                                            <p:fltVal val="90"/>
                                          </p:val>
                                        </p:tav>
                                        <p:tav tm="100000">
                                          <p:val>
                                            <p:fltVal val="0"/>
                                          </p:val>
                                        </p:tav>
                                      </p:tavLst>
                                    </p:anim>
                                    <p:animEffect transition="in" filter="fade">
                                      <p:cBhvr>
                                        <p:cTn id="10" dur="250"/>
                                        <p:tgtEl>
                                          <p:spTgt spid="2"/>
                                        </p:tgtEl>
                                      </p:cBhvr>
                                    </p:animEffect>
                                  </p:childTnLst>
                                </p:cTn>
                              </p:par>
                            </p:childTnLst>
                          </p:cTn>
                        </p:par>
                        <p:par>
                          <p:cTn id="11" fill="hold">
                            <p:stCondLst>
                              <p:cond delay="25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250"/>
                                        <p:tgtEl>
                                          <p:spTgt spid="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7693"/>
                                        </p:tgtEl>
                                        <p:attrNameLst>
                                          <p:attrName>style.visibility</p:attrName>
                                        </p:attrNameLst>
                                      </p:cBhvr>
                                      <p:to>
                                        <p:strVal val="visible"/>
                                      </p:to>
                                    </p:set>
                                    <p:animEffect transition="in" filter="wipe(left)">
                                      <p:cBhvr>
                                        <p:cTn id="17" dur="250"/>
                                        <p:tgtEl>
                                          <p:spTgt spid="27693"/>
                                        </p:tgtEl>
                                      </p:cBhvr>
                                    </p:animEffect>
                                  </p:childTnLst>
                                </p:cTn>
                              </p:par>
                            </p:childTnLst>
                          </p:cTn>
                        </p:par>
                        <p:par>
                          <p:cTn id="18" fill="hold">
                            <p:stCondLst>
                              <p:cond delay="500"/>
                            </p:stCondLst>
                            <p:childTnLst>
                              <p:par>
                                <p:cTn id="19" presetID="47" presetClass="entr" presetSubtype="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250"/>
                                        <p:tgtEl>
                                          <p:spTgt spid="42"/>
                                        </p:tgtEl>
                                      </p:cBhvr>
                                    </p:animEffect>
                                    <p:anim calcmode="lin" valueType="num">
                                      <p:cBhvr>
                                        <p:cTn id="22" dur="250" fill="hold"/>
                                        <p:tgtEl>
                                          <p:spTgt spid="42"/>
                                        </p:tgtEl>
                                        <p:attrNameLst>
                                          <p:attrName>ppt_x</p:attrName>
                                        </p:attrNameLst>
                                      </p:cBhvr>
                                      <p:tavLst>
                                        <p:tav tm="0">
                                          <p:val>
                                            <p:strVal val="#ppt_x"/>
                                          </p:val>
                                        </p:tav>
                                        <p:tav tm="100000">
                                          <p:val>
                                            <p:strVal val="#ppt_x"/>
                                          </p:val>
                                        </p:tav>
                                      </p:tavLst>
                                    </p:anim>
                                    <p:anim calcmode="lin" valueType="num">
                                      <p:cBhvr>
                                        <p:cTn id="23" dur="250" fill="hold"/>
                                        <p:tgtEl>
                                          <p:spTgt spid="42"/>
                                        </p:tgtEl>
                                        <p:attrNameLst>
                                          <p:attrName>ppt_y</p:attrName>
                                        </p:attrNameLst>
                                      </p:cBhvr>
                                      <p:tavLst>
                                        <p:tav tm="0">
                                          <p:val>
                                            <p:strVal val="#ppt_y-.1"/>
                                          </p:val>
                                        </p:tav>
                                        <p:tav tm="100000">
                                          <p:val>
                                            <p:strVal val="#ppt_y"/>
                                          </p:val>
                                        </p:tav>
                                      </p:tavLst>
                                    </p:anim>
                                  </p:childTnLst>
                                </p:cTn>
                              </p:par>
                            </p:childTnLst>
                          </p:cTn>
                        </p:par>
                        <p:par>
                          <p:cTn id="24" fill="hold">
                            <p:stCondLst>
                              <p:cond delay="750"/>
                            </p:stCondLst>
                            <p:childTnLst>
                              <p:par>
                                <p:cTn id="25" presetID="31"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250" fill="hold"/>
                                        <p:tgtEl>
                                          <p:spTgt spid="7"/>
                                        </p:tgtEl>
                                        <p:attrNameLst>
                                          <p:attrName>ppt_w</p:attrName>
                                        </p:attrNameLst>
                                      </p:cBhvr>
                                      <p:tavLst>
                                        <p:tav tm="0">
                                          <p:val>
                                            <p:fltVal val="0"/>
                                          </p:val>
                                        </p:tav>
                                        <p:tav tm="100000">
                                          <p:val>
                                            <p:strVal val="#ppt_w"/>
                                          </p:val>
                                        </p:tav>
                                      </p:tavLst>
                                    </p:anim>
                                    <p:anim calcmode="lin" valueType="num">
                                      <p:cBhvr>
                                        <p:cTn id="28" dur="250" fill="hold"/>
                                        <p:tgtEl>
                                          <p:spTgt spid="7"/>
                                        </p:tgtEl>
                                        <p:attrNameLst>
                                          <p:attrName>ppt_h</p:attrName>
                                        </p:attrNameLst>
                                      </p:cBhvr>
                                      <p:tavLst>
                                        <p:tav tm="0">
                                          <p:val>
                                            <p:fltVal val="0"/>
                                          </p:val>
                                        </p:tav>
                                        <p:tav tm="100000">
                                          <p:val>
                                            <p:strVal val="#ppt_h"/>
                                          </p:val>
                                        </p:tav>
                                      </p:tavLst>
                                    </p:anim>
                                    <p:anim calcmode="lin" valueType="num">
                                      <p:cBhvr>
                                        <p:cTn id="29" dur="250" fill="hold"/>
                                        <p:tgtEl>
                                          <p:spTgt spid="7"/>
                                        </p:tgtEl>
                                        <p:attrNameLst>
                                          <p:attrName>style.rotation</p:attrName>
                                        </p:attrNameLst>
                                      </p:cBhvr>
                                      <p:tavLst>
                                        <p:tav tm="0">
                                          <p:val>
                                            <p:fltVal val="90"/>
                                          </p:val>
                                        </p:tav>
                                        <p:tav tm="100000">
                                          <p:val>
                                            <p:fltVal val="0"/>
                                          </p:val>
                                        </p:tav>
                                      </p:tavLst>
                                    </p:anim>
                                    <p:animEffect transition="in" filter="fade">
                                      <p:cBhvr>
                                        <p:cTn id="30" dur="250"/>
                                        <p:tgtEl>
                                          <p:spTgt spid="7"/>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27694"/>
                                        </p:tgtEl>
                                        <p:attrNameLst>
                                          <p:attrName>style.visibility</p:attrName>
                                        </p:attrNameLst>
                                      </p:cBhvr>
                                      <p:to>
                                        <p:strVal val="visible"/>
                                      </p:to>
                                    </p:set>
                                    <p:animEffect transition="in" filter="wipe(left)">
                                      <p:cBhvr>
                                        <p:cTn id="34" dur="250"/>
                                        <p:tgtEl>
                                          <p:spTgt spid="2769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250"/>
                                        <p:tgtEl>
                                          <p:spTgt spid="4"/>
                                        </p:tgtEl>
                                      </p:cBhvr>
                                    </p:animEffect>
                                  </p:childTnLst>
                                </p:cTn>
                              </p:par>
                            </p:childTnLst>
                          </p:cTn>
                        </p:par>
                        <p:par>
                          <p:cTn id="38" fill="hold">
                            <p:stCondLst>
                              <p:cond delay="1250"/>
                            </p:stCondLst>
                            <p:childTnLst>
                              <p:par>
                                <p:cTn id="39" presetID="47" presetClass="entr" presetSubtype="0"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250"/>
                                        <p:tgtEl>
                                          <p:spTgt spid="44"/>
                                        </p:tgtEl>
                                      </p:cBhvr>
                                    </p:animEffect>
                                    <p:anim calcmode="lin" valueType="num">
                                      <p:cBhvr>
                                        <p:cTn id="42" dur="250" fill="hold"/>
                                        <p:tgtEl>
                                          <p:spTgt spid="44"/>
                                        </p:tgtEl>
                                        <p:attrNameLst>
                                          <p:attrName>ppt_x</p:attrName>
                                        </p:attrNameLst>
                                      </p:cBhvr>
                                      <p:tavLst>
                                        <p:tav tm="0">
                                          <p:val>
                                            <p:strVal val="#ppt_x"/>
                                          </p:val>
                                        </p:tav>
                                        <p:tav tm="100000">
                                          <p:val>
                                            <p:strVal val="#ppt_x"/>
                                          </p:val>
                                        </p:tav>
                                      </p:tavLst>
                                    </p:anim>
                                    <p:anim calcmode="lin" valueType="num">
                                      <p:cBhvr>
                                        <p:cTn id="43" dur="250" fill="hold"/>
                                        <p:tgtEl>
                                          <p:spTgt spid="44"/>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31" presetClass="entr" presetSubtype="0"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250" fill="hold"/>
                                        <p:tgtEl>
                                          <p:spTgt spid="8"/>
                                        </p:tgtEl>
                                        <p:attrNameLst>
                                          <p:attrName>ppt_w</p:attrName>
                                        </p:attrNameLst>
                                      </p:cBhvr>
                                      <p:tavLst>
                                        <p:tav tm="0">
                                          <p:val>
                                            <p:fltVal val="0"/>
                                          </p:val>
                                        </p:tav>
                                        <p:tav tm="100000">
                                          <p:val>
                                            <p:strVal val="#ppt_w"/>
                                          </p:val>
                                        </p:tav>
                                      </p:tavLst>
                                    </p:anim>
                                    <p:anim calcmode="lin" valueType="num">
                                      <p:cBhvr>
                                        <p:cTn id="48" dur="250" fill="hold"/>
                                        <p:tgtEl>
                                          <p:spTgt spid="8"/>
                                        </p:tgtEl>
                                        <p:attrNameLst>
                                          <p:attrName>ppt_h</p:attrName>
                                        </p:attrNameLst>
                                      </p:cBhvr>
                                      <p:tavLst>
                                        <p:tav tm="0">
                                          <p:val>
                                            <p:fltVal val="0"/>
                                          </p:val>
                                        </p:tav>
                                        <p:tav tm="100000">
                                          <p:val>
                                            <p:strVal val="#ppt_h"/>
                                          </p:val>
                                        </p:tav>
                                      </p:tavLst>
                                    </p:anim>
                                    <p:anim calcmode="lin" valueType="num">
                                      <p:cBhvr>
                                        <p:cTn id="49" dur="250" fill="hold"/>
                                        <p:tgtEl>
                                          <p:spTgt spid="8"/>
                                        </p:tgtEl>
                                        <p:attrNameLst>
                                          <p:attrName>style.rotation</p:attrName>
                                        </p:attrNameLst>
                                      </p:cBhvr>
                                      <p:tavLst>
                                        <p:tav tm="0">
                                          <p:val>
                                            <p:fltVal val="90"/>
                                          </p:val>
                                        </p:tav>
                                        <p:tav tm="100000">
                                          <p:val>
                                            <p:fltVal val="0"/>
                                          </p:val>
                                        </p:tav>
                                      </p:tavLst>
                                    </p:anim>
                                    <p:animEffect transition="in" filter="fade">
                                      <p:cBhvr>
                                        <p:cTn id="50" dur="250"/>
                                        <p:tgtEl>
                                          <p:spTgt spid="8"/>
                                        </p:tgtEl>
                                      </p:cBhvr>
                                    </p:animEffect>
                                  </p:childTnLst>
                                </p:cTn>
                              </p:par>
                            </p:childTnLst>
                          </p:cTn>
                        </p:par>
                        <p:par>
                          <p:cTn id="51" fill="hold">
                            <p:stCondLst>
                              <p:cond delay="1750"/>
                            </p:stCondLst>
                            <p:childTnLst>
                              <p:par>
                                <p:cTn id="52" presetID="22" presetClass="entr" presetSubtype="8" fill="hold" grpId="0" nodeType="afterEffect">
                                  <p:stCondLst>
                                    <p:cond delay="0"/>
                                  </p:stCondLst>
                                  <p:childTnLst>
                                    <p:set>
                                      <p:cBhvr>
                                        <p:cTn id="53" dur="1" fill="hold">
                                          <p:stCondLst>
                                            <p:cond delay="0"/>
                                          </p:stCondLst>
                                        </p:cTn>
                                        <p:tgtEl>
                                          <p:spTgt spid="27695"/>
                                        </p:tgtEl>
                                        <p:attrNameLst>
                                          <p:attrName>style.visibility</p:attrName>
                                        </p:attrNameLst>
                                      </p:cBhvr>
                                      <p:to>
                                        <p:strVal val="visible"/>
                                      </p:to>
                                    </p:set>
                                    <p:animEffect transition="in" filter="wipe(left)">
                                      <p:cBhvr>
                                        <p:cTn id="54" dur="250"/>
                                        <p:tgtEl>
                                          <p:spTgt spid="2769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250"/>
                                        <p:tgtEl>
                                          <p:spTgt spid="5"/>
                                        </p:tgtEl>
                                      </p:cBhvr>
                                    </p:animEffect>
                                  </p:childTnLst>
                                </p:cTn>
                              </p:par>
                            </p:childTnLst>
                          </p:cTn>
                        </p:par>
                        <p:par>
                          <p:cTn id="58" fill="hold">
                            <p:stCondLst>
                              <p:cond delay="2000"/>
                            </p:stCondLst>
                            <p:childTnLst>
                              <p:par>
                                <p:cTn id="59" presetID="42" presetClass="entr" presetSubtype="0"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250"/>
                                        <p:tgtEl>
                                          <p:spTgt spid="43"/>
                                        </p:tgtEl>
                                      </p:cBhvr>
                                    </p:animEffect>
                                    <p:anim calcmode="lin" valueType="num">
                                      <p:cBhvr>
                                        <p:cTn id="62" dur="250" fill="hold"/>
                                        <p:tgtEl>
                                          <p:spTgt spid="43"/>
                                        </p:tgtEl>
                                        <p:attrNameLst>
                                          <p:attrName>ppt_x</p:attrName>
                                        </p:attrNameLst>
                                      </p:cBhvr>
                                      <p:tavLst>
                                        <p:tav tm="0">
                                          <p:val>
                                            <p:strVal val="#ppt_x"/>
                                          </p:val>
                                        </p:tav>
                                        <p:tav tm="100000">
                                          <p:val>
                                            <p:strVal val="#ppt_x"/>
                                          </p:val>
                                        </p:tav>
                                      </p:tavLst>
                                    </p:anim>
                                    <p:anim calcmode="lin" valueType="num">
                                      <p:cBhvr>
                                        <p:cTn id="63" dur="250" fill="hold"/>
                                        <p:tgtEl>
                                          <p:spTgt spid="43"/>
                                        </p:tgtEl>
                                        <p:attrNameLst>
                                          <p:attrName>ppt_y</p:attrName>
                                        </p:attrNameLst>
                                      </p:cBhvr>
                                      <p:tavLst>
                                        <p:tav tm="0">
                                          <p:val>
                                            <p:strVal val="#ppt_y+.1"/>
                                          </p:val>
                                        </p:tav>
                                        <p:tav tm="100000">
                                          <p:val>
                                            <p:strVal val="#ppt_y"/>
                                          </p:val>
                                        </p:tav>
                                      </p:tavLst>
                                    </p:anim>
                                  </p:childTnLst>
                                </p:cTn>
                              </p:par>
                            </p:childTnLst>
                          </p:cTn>
                        </p:par>
                        <p:par>
                          <p:cTn id="64" fill="hold">
                            <p:stCondLst>
                              <p:cond delay="2250"/>
                            </p:stCondLst>
                            <p:childTnLst>
                              <p:par>
                                <p:cTn id="65" presetID="31" presetClass="entr" presetSubtype="0" fill="hold"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250" fill="hold"/>
                                        <p:tgtEl>
                                          <p:spTgt spid="9"/>
                                        </p:tgtEl>
                                        <p:attrNameLst>
                                          <p:attrName>ppt_w</p:attrName>
                                        </p:attrNameLst>
                                      </p:cBhvr>
                                      <p:tavLst>
                                        <p:tav tm="0">
                                          <p:val>
                                            <p:fltVal val="0"/>
                                          </p:val>
                                        </p:tav>
                                        <p:tav tm="100000">
                                          <p:val>
                                            <p:strVal val="#ppt_w"/>
                                          </p:val>
                                        </p:tav>
                                      </p:tavLst>
                                    </p:anim>
                                    <p:anim calcmode="lin" valueType="num">
                                      <p:cBhvr>
                                        <p:cTn id="68" dur="250" fill="hold"/>
                                        <p:tgtEl>
                                          <p:spTgt spid="9"/>
                                        </p:tgtEl>
                                        <p:attrNameLst>
                                          <p:attrName>ppt_h</p:attrName>
                                        </p:attrNameLst>
                                      </p:cBhvr>
                                      <p:tavLst>
                                        <p:tav tm="0">
                                          <p:val>
                                            <p:fltVal val="0"/>
                                          </p:val>
                                        </p:tav>
                                        <p:tav tm="100000">
                                          <p:val>
                                            <p:strVal val="#ppt_h"/>
                                          </p:val>
                                        </p:tav>
                                      </p:tavLst>
                                    </p:anim>
                                    <p:anim calcmode="lin" valueType="num">
                                      <p:cBhvr>
                                        <p:cTn id="69" dur="250" fill="hold"/>
                                        <p:tgtEl>
                                          <p:spTgt spid="9"/>
                                        </p:tgtEl>
                                        <p:attrNameLst>
                                          <p:attrName>style.rotation</p:attrName>
                                        </p:attrNameLst>
                                      </p:cBhvr>
                                      <p:tavLst>
                                        <p:tav tm="0">
                                          <p:val>
                                            <p:fltVal val="90"/>
                                          </p:val>
                                        </p:tav>
                                        <p:tav tm="100000">
                                          <p:val>
                                            <p:fltVal val="0"/>
                                          </p:val>
                                        </p:tav>
                                      </p:tavLst>
                                    </p:anim>
                                    <p:animEffect transition="in" filter="fade">
                                      <p:cBhvr>
                                        <p:cTn id="70" dur="250"/>
                                        <p:tgtEl>
                                          <p:spTgt spid="9"/>
                                        </p:tgtEl>
                                      </p:cBhvr>
                                    </p:animEffect>
                                  </p:childTnLst>
                                </p:cTn>
                              </p:par>
                            </p:childTnLst>
                          </p:cTn>
                        </p:par>
                        <p:par>
                          <p:cTn id="71" fill="hold">
                            <p:stCondLst>
                              <p:cond delay="2500"/>
                            </p:stCondLst>
                            <p:childTnLst>
                              <p:par>
                                <p:cTn id="72" presetID="22" presetClass="entr" presetSubtype="8" fill="hold" grpId="0" nodeType="afterEffect">
                                  <p:stCondLst>
                                    <p:cond delay="0"/>
                                  </p:stCondLst>
                                  <p:childTnLst>
                                    <p:set>
                                      <p:cBhvr>
                                        <p:cTn id="73" dur="1" fill="hold">
                                          <p:stCondLst>
                                            <p:cond delay="0"/>
                                          </p:stCondLst>
                                        </p:cTn>
                                        <p:tgtEl>
                                          <p:spTgt spid="27696"/>
                                        </p:tgtEl>
                                        <p:attrNameLst>
                                          <p:attrName>style.visibility</p:attrName>
                                        </p:attrNameLst>
                                      </p:cBhvr>
                                      <p:to>
                                        <p:strVal val="visible"/>
                                      </p:to>
                                    </p:set>
                                    <p:animEffect transition="in" filter="wipe(left)">
                                      <p:cBhvr>
                                        <p:cTn id="74" dur="250"/>
                                        <p:tgtEl>
                                          <p:spTgt spid="2769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wipe(left)">
                                      <p:cBhvr>
                                        <p:cTn id="77" dur="250"/>
                                        <p:tgtEl>
                                          <p:spTgt spid="6"/>
                                        </p:tgtEl>
                                      </p:cBhvr>
                                    </p:animEffect>
                                  </p:childTnLst>
                                </p:cTn>
                              </p:par>
                            </p:childTnLst>
                          </p:cTn>
                        </p:par>
                        <p:par>
                          <p:cTn id="78" fill="hold">
                            <p:stCondLst>
                              <p:cond delay="2750"/>
                            </p:stCondLst>
                            <p:childTnLst>
                              <p:par>
                                <p:cTn id="79" presetID="47" presetClass="entr" presetSubtype="0" fill="hold" grpId="0" nodeType="after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250"/>
                                        <p:tgtEl>
                                          <p:spTgt spid="45"/>
                                        </p:tgtEl>
                                      </p:cBhvr>
                                    </p:animEffect>
                                    <p:anim calcmode="lin" valueType="num">
                                      <p:cBhvr>
                                        <p:cTn id="82" dur="250" fill="hold"/>
                                        <p:tgtEl>
                                          <p:spTgt spid="45"/>
                                        </p:tgtEl>
                                        <p:attrNameLst>
                                          <p:attrName>ppt_x</p:attrName>
                                        </p:attrNameLst>
                                      </p:cBhvr>
                                      <p:tavLst>
                                        <p:tav tm="0">
                                          <p:val>
                                            <p:strVal val="#ppt_x"/>
                                          </p:val>
                                        </p:tav>
                                        <p:tav tm="100000">
                                          <p:val>
                                            <p:strVal val="#ppt_x"/>
                                          </p:val>
                                        </p:tav>
                                      </p:tavLst>
                                    </p:anim>
                                    <p:anim calcmode="lin" valueType="num">
                                      <p:cBhvr>
                                        <p:cTn id="83" dur="25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7693" grpId="0"/>
      <p:bldP spid="27694" grpId="0"/>
      <p:bldP spid="27695" grpId="0"/>
      <p:bldP spid="27696" grpId="0"/>
      <p:bldP spid="42" grpId="0"/>
      <p:bldP spid="43" grpId="0"/>
      <p:bldP spid="44" grpId="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a:grpSpLocks/>
          </p:cNvGrpSpPr>
          <p:nvPr/>
        </p:nvGrpSpPr>
        <p:grpSpPr bwMode="auto">
          <a:xfrm>
            <a:off x="4052387" y="753431"/>
            <a:ext cx="2551780" cy="2438301"/>
            <a:chOff x="3792217" y="1160192"/>
            <a:chExt cx="2713480" cy="2592289"/>
          </a:xfrm>
        </p:grpSpPr>
        <p:grpSp>
          <p:nvGrpSpPr>
            <p:cNvPr id="31760" name="组合 26"/>
            <p:cNvGrpSpPr>
              <a:grpSpLocks/>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787">
                  <a:solidFill>
                    <a:srgbClr val="FFFFFF"/>
                  </a:solidFill>
                  <a:latin typeface="Arial"/>
                  <a:ea typeface="微软雅黑"/>
                </a:endParaRPr>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787">
                    <a:solidFill>
                      <a:srgbClr val="1C1C1C"/>
                    </a:solidFill>
                    <a:latin typeface="Arial"/>
                    <a:ea typeface="微软雅黑"/>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787">
                    <a:solidFill>
                      <a:srgbClr val="1C1C1C"/>
                    </a:solidFill>
                    <a:latin typeface="Arial"/>
                    <a:ea typeface="微软雅黑"/>
                  </a:endParaRPr>
                </a:p>
              </p:txBody>
            </p:sp>
          </p:grpSp>
        </p:grpSp>
        <p:sp>
          <p:nvSpPr>
            <p:cNvPr id="31761" name="矩形 27"/>
            <p:cNvSpPr>
              <a:spLocks noChangeArrowheads="1"/>
            </p:cNvSpPr>
            <p:nvPr/>
          </p:nvSpPr>
          <p:spPr bwMode="auto">
            <a:xfrm>
              <a:off x="3792217" y="1695707"/>
              <a:ext cx="2713480" cy="129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fontAlgn="base">
                <a:lnSpc>
                  <a:spcPct val="130000"/>
                </a:lnSpc>
                <a:spcBef>
                  <a:spcPct val="0"/>
                </a:spcBef>
                <a:spcAft>
                  <a:spcPct val="0"/>
                </a:spcAft>
              </a:pPr>
              <a:r>
                <a:rPr lang="zh-CN" altLang="en-US" sz="3386" b="1">
                  <a:solidFill>
                    <a:srgbClr val="F8F8F8"/>
                  </a:solidFill>
                  <a:latin typeface="微软雅黑" pitchFamily="34" charset="-122"/>
                  <a:ea typeface="微软雅黑" pitchFamily="34" charset="-122"/>
                </a:rPr>
                <a:t>① </a:t>
              </a:r>
              <a:endParaRPr lang="en-US" altLang="zh-CN" sz="3386" b="1">
                <a:solidFill>
                  <a:srgbClr val="F8F8F8"/>
                </a:solidFill>
                <a:latin typeface="微软雅黑" pitchFamily="34" charset="-122"/>
                <a:ea typeface="微软雅黑" pitchFamily="34" charset="-122"/>
              </a:endParaRPr>
            </a:p>
            <a:p>
              <a:pPr algn="ctr" defTabSz="909361" fontAlgn="base">
                <a:lnSpc>
                  <a:spcPct val="130000"/>
                </a:lnSpc>
                <a:spcBef>
                  <a:spcPct val="0"/>
                </a:spcBef>
                <a:spcAft>
                  <a:spcPct val="0"/>
                </a:spcAft>
              </a:pPr>
              <a:r>
                <a:rPr lang="zh-CN" altLang="en-US" sz="2257" b="1">
                  <a:solidFill>
                    <a:srgbClr val="F8F8F8"/>
                  </a:solidFill>
                  <a:latin typeface="微软雅黑" pitchFamily="34" charset="-122"/>
                  <a:ea typeface="微软雅黑" pitchFamily="34" charset="-122"/>
                </a:rPr>
                <a:t>您的标题</a:t>
              </a:r>
              <a:endParaRPr lang="zh-CN" altLang="en-US" sz="2257" b="1">
                <a:solidFill>
                  <a:srgbClr val="F8F8F8"/>
                </a:solidFill>
                <a:latin typeface="Arial" pitchFamily="34" charset="0"/>
                <a:ea typeface="微软雅黑" pitchFamily="34" charset="-122"/>
              </a:endParaRPr>
            </a:p>
          </p:txBody>
        </p:sp>
      </p:grpSp>
      <p:grpSp>
        <p:nvGrpSpPr>
          <p:cNvPr id="5" name="组合 32"/>
          <p:cNvGrpSpPr>
            <a:grpSpLocks/>
          </p:cNvGrpSpPr>
          <p:nvPr/>
        </p:nvGrpSpPr>
        <p:grpSpPr bwMode="auto">
          <a:xfrm>
            <a:off x="2935518" y="2473531"/>
            <a:ext cx="2053070" cy="1961988"/>
            <a:chOff x="3792217" y="1160192"/>
            <a:chExt cx="2713479" cy="2592289"/>
          </a:xfrm>
        </p:grpSpPr>
        <p:grpSp>
          <p:nvGrpSpPr>
            <p:cNvPr id="31756" name="组合 33"/>
            <p:cNvGrpSpPr>
              <a:grpSpLocks/>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787">
                  <a:solidFill>
                    <a:srgbClr val="3FB1FF"/>
                  </a:solidFill>
                  <a:latin typeface="Arial"/>
                  <a:ea typeface="微软雅黑"/>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787">
                    <a:solidFill>
                      <a:srgbClr val="1C1C1C"/>
                    </a:solidFill>
                    <a:latin typeface="Arial"/>
                    <a:ea typeface="微软雅黑"/>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787">
                    <a:solidFill>
                      <a:srgbClr val="1C1C1C"/>
                    </a:solidFill>
                    <a:latin typeface="Arial"/>
                    <a:ea typeface="微软雅黑"/>
                  </a:endParaRPr>
                </a:p>
              </p:txBody>
            </p:sp>
          </p:grpSp>
        </p:grpSp>
        <p:sp>
          <p:nvSpPr>
            <p:cNvPr id="31757" name="矩形 34"/>
            <p:cNvSpPr>
              <a:spLocks noChangeArrowheads="1"/>
            </p:cNvSpPr>
            <p:nvPr/>
          </p:nvSpPr>
          <p:spPr bwMode="auto">
            <a:xfrm>
              <a:off x="3792217" y="1695706"/>
              <a:ext cx="2713479" cy="126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fontAlgn="base">
                <a:lnSpc>
                  <a:spcPct val="130000"/>
                </a:lnSpc>
                <a:spcBef>
                  <a:spcPct val="0"/>
                </a:spcBef>
                <a:spcAft>
                  <a:spcPct val="0"/>
                </a:spcAft>
              </a:pPr>
              <a:r>
                <a:rPr lang="zh-CN" altLang="en-US" sz="2634" b="1">
                  <a:solidFill>
                    <a:srgbClr val="F8F8F8"/>
                  </a:solidFill>
                  <a:latin typeface="微软雅黑" pitchFamily="34" charset="-122"/>
                  <a:ea typeface="微软雅黑" pitchFamily="34" charset="-122"/>
                </a:rPr>
                <a:t>② </a:t>
              </a:r>
              <a:endParaRPr lang="en-US" altLang="zh-CN" sz="2634" b="1">
                <a:solidFill>
                  <a:srgbClr val="F8F8F8"/>
                </a:solidFill>
                <a:latin typeface="微软雅黑" pitchFamily="34" charset="-122"/>
                <a:ea typeface="微软雅黑" pitchFamily="34" charset="-122"/>
              </a:endParaRPr>
            </a:p>
            <a:p>
              <a:pPr algn="ctr" defTabSz="909361" fontAlgn="base">
                <a:lnSpc>
                  <a:spcPct val="130000"/>
                </a:lnSpc>
                <a:spcBef>
                  <a:spcPct val="0"/>
                </a:spcBef>
                <a:spcAft>
                  <a:spcPct val="0"/>
                </a:spcAft>
              </a:pPr>
              <a:r>
                <a:rPr lang="zh-CN" altLang="en-US" sz="1693" b="1">
                  <a:solidFill>
                    <a:srgbClr val="F8F8F8"/>
                  </a:solidFill>
                  <a:latin typeface="微软雅黑" pitchFamily="34" charset="-122"/>
                  <a:ea typeface="微软雅黑" pitchFamily="34" charset="-122"/>
                </a:rPr>
                <a:t>您的标题</a:t>
              </a:r>
              <a:endParaRPr lang="zh-CN" altLang="en-US" sz="1693" b="1">
                <a:solidFill>
                  <a:srgbClr val="F8F8F8"/>
                </a:solidFill>
                <a:latin typeface="Arial" pitchFamily="34" charset="0"/>
                <a:ea typeface="微软雅黑" pitchFamily="34" charset="-122"/>
              </a:endParaRPr>
            </a:p>
          </p:txBody>
        </p:sp>
      </p:grpSp>
      <p:grpSp>
        <p:nvGrpSpPr>
          <p:cNvPr id="8" name="组合 39"/>
          <p:cNvGrpSpPr>
            <a:grpSpLocks/>
          </p:cNvGrpSpPr>
          <p:nvPr/>
        </p:nvGrpSpPr>
        <p:grpSpPr bwMode="auto">
          <a:xfrm>
            <a:off x="2680190" y="1170017"/>
            <a:ext cx="1696209" cy="1618566"/>
            <a:chOff x="3792217" y="1160192"/>
            <a:chExt cx="2713479" cy="2592289"/>
          </a:xfrm>
        </p:grpSpPr>
        <p:grpSp>
          <p:nvGrpSpPr>
            <p:cNvPr id="31752" name="组合 62"/>
            <p:cNvGrpSpPr>
              <a:grpSpLocks/>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787">
                  <a:solidFill>
                    <a:srgbClr val="FFFFFF"/>
                  </a:solidFill>
                  <a:latin typeface="Arial"/>
                  <a:ea typeface="微软雅黑"/>
                </a:endParaRPr>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787">
                    <a:solidFill>
                      <a:srgbClr val="1C1C1C"/>
                    </a:solidFill>
                    <a:latin typeface="Arial"/>
                    <a:ea typeface="微软雅黑"/>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787">
                    <a:solidFill>
                      <a:srgbClr val="1C1C1C"/>
                    </a:solidFill>
                    <a:latin typeface="Arial"/>
                    <a:ea typeface="微软雅黑"/>
                  </a:endParaRPr>
                </a:p>
              </p:txBody>
            </p:sp>
          </p:grpSp>
        </p:grpSp>
        <p:sp>
          <p:nvSpPr>
            <p:cNvPr id="31753" name="矩形 63"/>
            <p:cNvSpPr>
              <a:spLocks noChangeArrowheads="1"/>
            </p:cNvSpPr>
            <p:nvPr/>
          </p:nvSpPr>
          <p:spPr bwMode="auto">
            <a:xfrm>
              <a:off x="3792217" y="1512117"/>
              <a:ext cx="2713479" cy="153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fontAlgn="base">
                <a:lnSpc>
                  <a:spcPct val="130000"/>
                </a:lnSpc>
                <a:spcBef>
                  <a:spcPct val="0"/>
                </a:spcBef>
                <a:spcAft>
                  <a:spcPct val="0"/>
                </a:spcAft>
              </a:pPr>
              <a:r>
                <a:rPr lang="zh-CN" altLang="en-US" sz="2634" b="1" dirty="0">
                  <a:solidFill>
                    <a:srgbClr val="F8F8F8"/>
                  </a:solidFill>
                  <a:latin typeface="微软雅黑" pitchFamily="34" charset="-122"/>
                  <a:ea typeface="微软雅黑" pitchFamily="34" charset="-122"/>
                </a:rPr>
                <a:t>③ </a:t>
              </a:r>
              <a:endParaRPr lang="en-US" altLang="zh-CN" sz="2634" b="1" dirty="0">
                <a:solidFill>
                  <a:srgbClr val="F8F8F8"/>
                </a:solidFill>
                <a:latin typeface="微软雅黑" pitchFamily="34" charset="-122"/>
                <a:ea typeface="微软雅黑" pitchFamily="34" charset="-122"/>
              </a:endParaRPr>
            </a:p>
            <a:p>
              <a:pPr algn="ctr" defTabSz="909361" fontAlgn="base">
                <a:lnSpc>
                  <a:spcPct val="130000"/>
                </a:lnSpc>
                <a:spcBef>
                  <a:spcPct val="0"/>
                </a:spcBef>
                <a:spcAft>
                  <a:spcPct val="0"/>
                </a:spcAft>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latin typeface="Arial" pitchFamily="34" charset="0"/>
                <a:ea typeface="微软雅黑" pitchFamily="34" charset="-122"/>
              </a:endParaRPr>
            </a:p>
          </p:txBody>
        </p:sp>
      </p:grpSp>
      <p:sp>
        <p:nvSpPr>
          <p:cNvPr id="69" name="矩形 68"/>
          <p:cNvSpPr/>
          <p:nvPr/>
        </p:nvSpPr>
        <p:spPr>
          <a:xfrm>
            <a:off x="4996052" y="3733741"/>
            <a:ext cx="3165460" cy="1234846"/>
          </a:xfrm>
          <a:prstGeom prst="rect">
            <a:avLst/>
          </a:prstGeom>
        </p:spPr>
        <p:txBody>
          <a:bodyPr lIns="86000" tIns="43000" rIns="86000" bIns="43000">
            <a:spAutoFit/>
          </a:bodyPr>
          <a:lstStyle/>
          <a:p>
            <a:pPr defTabSz="910268">
              <a:lnSpc>
                <a:spcPct val="130000"/>
              </a:lnSpc>
              <a:defRPr/>
            </a:pPr>
            <a:r>
              <a:rPr lang="zh-CN" altLang="en-US" sz="1693" dirty="0">
                <a:solidFill>
                  <a:srgbClr val="1C1C1C">
                    <a:lumMod val="65000"/>
                    <a:lumOff val="35000"/>
                  </a:srgbClr>
                </a:solidFill>
                <a:latin typeface="微软雅黑" pitchFamily="34" charset="-122"/>
                <a:ea typeface="微软雅黑" pitchFamily="34" charset="-122"/>
              </a:rPr>
              <a:t>单击填加标题</a:t>
            </a:r>
            <a:endParaRPr lang="en-US" altLang="zh-CN" sz="1693" dirty="0">
              <a:solidFill>
                <a:srgbClr val="1C1C1C">
                  <a:lumMod val="65000"/>
                  <a:lumOff val="35000"/>
                </a:srgbClr>
              </a:solidFill>
              <a:latin typeface="微软雅黑" pitchFamily="34" charset="-122"/>
              <a:ea typeface="微软雅黑" pitchFamily="34" charset="-122"/>
            </a:endParaRPr>
          </a:p>
          <a:p>
            <a:pPr defTabSz="910268">
              <a:lnSpc>
                <a:spcPct val="130000"/>
              </a:lnSpc>
              <a:defRPr/>
            </a:pPr>
            <a:r>
              <a:rPr lang="zh-CN" altLang="en-US" sz="1129" dirty="0">
                <a:solidFill>
                  <a:srgbClr val="1C1C1C">
                    <a:lumMod val="65000"/>
                    <a:lumOff val="35000"/>
                  </a:srgbClr>
                </a:solidFill>
                <a:latin typeface="微软雅黑" pitchFamily="34" charset="-122"/>
                <a:ea typeface="微软雅黑" pitchFamily="34" charset="-122"/>
              </a:rPr>
              <a:t>这里输入文字这里输入文字这里输入文字这里输入文字这里输入文字这里输入文字</a:t>
            </a:r>
          </a:p>
          <a:p>
            <a:pPr defTabSz="910268">
              <a:lnSpc>
                <a:spcPct val="130000"/>
              </a:lnSpc>
              <a:defRPr/>
            </a:pPr>
            <a:endParaRPr lang="zh-CN" altLang="en-US" sz="1787" dirty="0">
              <a:solidFill>
                <a:srgbClr val="1C1C1C">
                  <a:lumMod val="65000"/>
                  <a:lumOff val="35000"/>
                </a:srgbClr>
              </a:solidFill>
              <a:latin typeface="微软雅黑" pitchFamily="34" charset="-122"/>
              <a:ea typeface="微软雅黑" pitchFamily="34" charset="-122"/>
            </a:endParaRPr>
          </a:p>
        </p:txBody>
      </p:sp>
      <p:sp>
        <p:nvSpPr>
          <p:cNvPr id="70" name="矩形 69"/>
          <p:cNvSpPr/>
          <p:nvPr/>
        </p:nvSpPr>
        <p:spPr>
          <a:xfrm>
            <a:off x="6604168" y="1404440"/>
            <a:ext cx="2302425" cy="1460742"/>
          </a:xfrm>
          <a:prstGeom prst="rect">
            <a:avLst/>
          </a:prstGeom>
        </p:spPr>
        <p:txBody>
          <a:bodyPr lIns="86000" tIns="43000" rIns="86000" bIns="43000">
            <a:spAutoFit/>
          </a:bodyPr>
          <a:lstStyle/>
          <a:p>
            <a:pPr defTabSz="910268">
              <a:lnSpc>
                <a:spcPct val="130000"/>
              </a:lnSpc>
              <a:defRPr/>
            </a:pPr>
            <a:r>
              <a:rPr lang="zh-CN" altLang="en-US" sz="1693" dirty="0">
                <a:solidFill>
                  <a:srgbClr val="1C1C1C">
                    <a:lumMod val="65000"/>
                    <a:lumOff val="35000"/>
                  </a:srgbClr>
                </a:solidFill>
                <a:latin typeface="微软雅黑" pitchFamily="34" charset="-122"/>
                <a:ea typeface="微软雅黑" pitchFamily="34" charset="-122"/>
              </a:rPr>
              <a:t>单击填加标题</a:t>
            </a:r>
            <a:endParaRPr lang="en-US" altLang="zh-CN" sz="1693" dirty="0">
              <a:solidFill>
                <a:srgbClr val="1C1C1C">
                  <a:lumMod val="65000"/>
                  <a:lumOff val="35000"/>
                </a:srgbClr>
              </a:solidFill>
              <a:latin typeface="微软雅黑" pitchFamily="34" charset="-122"/>
              <a:ea typeface="微软雅黑" pitchFamily="34" charset="-122"/>
            </a:endParaRPr>
          </a:p>
          <a:p>
            <a:pPr defTabSz="910268">
              <a:lnSpc>
                <a:spcPct val="130000"/>
              </a:lnSpc>
              <a:defRPr/>
            </a:pPr>
            <a:r>
              <a:rPr lang="zh-CN" altLang="en-US" sz="1129" dirty="0">
                <a:solidFill>
                  <a:srgbClr val="1C1C1C">
                    <a:lumMod val="65000"/>
                    <a:lumOff val="35000"/>
                  </a:srgbClr>
                </a:solidFill>
                <a:latin typeface="微软雅黑" pitchFamily="34" charset="-122"/>
                <a:ea typeface="微软雅黑" pitchFamily="34" charset="-122"/>
              </a:rPr>
              <a:t>这里输入文字这里输入文字这里输入文字这里输入文字这里输入文字这里输入文字</a:t>
            </a:r>
          </a:p>
          <a:p>
            <a:pPr defTabSz="910268">
              <a:lnSpc>
                <a:spcPct val="130000"/>
              </a:lnSpc>
              <a:defRPr/>
            </a:pPr>
            <a:endParaRPr lang="zh-CN" altLang="en-US" sz="1787" dirty="0">
              <a:solidFill>
                <a:srgbClr val="1C1C1C">
                  <a:lumMod val="65000"/>
                  <a:lumOff val="35000"/>
                </a:srgbClr>
              </a:solidFill>
              <a:latin typeface="微软雅黑" pitchFamily="34" charset="-122"/>
              <a:ea typeface="微软雅黑" pitchFamily="34" charset="-122"/>
            </a:endParaRPr>
          </a:p>
        </p:txBody>
      </p:sp>
      <p:sp>
        <p:nvSpPr>
          <p:cNvPr id="71" name="矩形 70"/>
          <p:cNvSpPr/>
          <p:nvPr/>
        </p:nvSpPr>
        <p:spPr>
          <a:xfrm>
            <a:off x="507670" y="2164450"/>
            <a:ext cx="2303918" cy="1460742"/>
          </a:xfrm>
          <a:prstGeom prst="rect">
            <a:avLst/>
          </a:prstGeom>
        </p:spPr>
        <p:txBody>
          <a:bodyPr lIns="86000" tIns="43000" rIns="86000" bIns="43000">
            <a:spAutoFit/>
          </a:bodyPr>
          <a:lstStyle/>
          <a:p>
            <a:pPr defTabSz="910268">
              <a:lnSpc>
                <a:spcPct val="130000"/>
              </a:lnSpc>
              <a:defRPr/>
            </a:pPr>
            <a:r>
              <a:rPr lang="zh-CN" altLang="en-US" sz="1693" dirty="0">
                <a:solidFill>
                  <a:srgbClr val="1C1C1C">
                    <a:lumMod val="65000"/>
                    <a:lumOff val="35000"/>
                  </a:srgbClr>
                </a:solidFill>
                <a:latin typeface="微软雅黑" pitchFamily="34" charset="-122"/>
                <a:ea typeface="微软雅黑" pitchFamily="34" charset="-122"/>
              </a:rPr>
              <a:t>单击填加标题</a:t>
            </a:r>
            <a:endParaRPr lang="en-US" altLang="zh-CN" sz="1693" dirty="0">
              <a:solidFill>
                <a:srgbClr val="1C1C1C">
                  <a:lumMod val="65000"/>
                  <a:lumOff val="35000"/>
                </a:srgbClr>
              </a:solidFill>
              <a:latin typeface="微软雅黑" pitchFamily="34" charset="-122"/>
              <a:ea typeface="微软雅黑" pitchFamily="34" charset="-122"/>
            </a:endParaRPr>
          </a:p>
          <a:p>
            <a:pPr defTabSz="910268">
              <a:lnSpc>
                <a:spcPct val="130000"/>
              </a:lnSpc>
              <a:defRPr/>
            </a:pPr>
            <a:r>
              <a:rPr lang="zh-CN" altLang="en-US" sz="1129" dirty="0">
                <a:solidFill>
                  <a:srgbClr val="1C1C1C">
                    <a:lumMod val="65000"/>
                    <a:lumOff val="35000"/>
                  </a:srgbClr>
                </a:solidFill>
                <a:latin typeface="微软雅黑" pitchFamily="34" charset="-122"/>
                <a:ea typeface="微软雅黑" pitchFamily="34" charset="-122"/>
              </a:rPr>
              <a:t>这里输入文字这里输入文字这里输入文字这里输入文字这里输入文字这里输入文字</a:t>
            </a:r>
          </a:p>
          <a:p>
            <a:pPr defTabSz="910268">
              <a:lnSpc>
                <a:spcPct val="130000"/>
              </a:lnSpc>
              <a:defRPr/>
            </a:pPr>
            <a:endParaRPr lang="zh-CN" altLang="en-US" sz="1787" dirty="0">
              <a:solidFill>
                <a:srgbClr val="1C1C1C">
                  <a:lumMod val="65000"/>
                  <a:lumOff val="35000"/>
                </a:srgbClr>
              </a:solidFill>
              <a:latin typeface="微软雅黑" pitchFamily="34" charset="-122"/>
              <a:ea typeface="微软雅黑" pitchFamily="34" charset="-122"/>
            </a:endParaRPr>
          </a:p>
        </p:txBody>
      </p:sp>
    </p:spTree>
    <p:extLst>
      <p:ext uri="{BB962C8B-B14F-4D97-AF65-F5344CB8AC3E}">
        <p14:creationId xmlns:p14="http://schemas.microsoft.com/office/powerpoint/2010/main" val="82390988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6*min(max(#ppt_w*#ppt_h,.3),1)-7.4)/-.7*#ppt_w"/>
                                          </p:val>
                                        </p:tav>
                                        <p:tav tm="100000">
                                          <p:val>
                                            <p:strVal val="#ppt_w"/>
                                          </p:val>
                                        </p:tav>
                                      </p:tavLst>
                                    </p:anim>
                                    <p:anim calcmode="lin" valueType="num">
                                      <p:cBhvr>
                                        <p:cTn id="8" dur="250" fill="hold"/>
                                        <p:tgtEl>
                                          <p:spTgt spid="2"/>
                                        </p:tgtEl>
                                        <p:attrNameLst>
                                          <p:attrName>ppt_h</p:attrName>
                                        </p:attrNameLst>
                                      </p:cBhvr>
                                      <p:tavLst>
                                        <p:tav tm="0">
                                          <p:val>
                                            <p:strVal val="(6*min(max(#ppt_w*#ppt_h,.3),1)-7.4)/-.7*#ppt_h"/>
                                          </p:val>
                                        </p:tav>
                                        <p:tav tm="100000">
                                          <p:val>
                                            <p:strVal val="#ppt_h"/>
                                          </p:val>
                                        </p:tav>
                                      </p:tavLst>
                                    </p:anim>
                                    <p:anim calcmode="lin" valueType="num">
                                      <p:cBhvr>
                                        <p:cTn id="9" dur="250" fill="hold"/>
                                        <p:tgtEl>
                                          <p:spTgt spid="2"/>
                                        </p:tgtEl>
                                        <p:attrNameLst>
                                          <p:attrName>ppt_x</p:attrName>
                                        </p:attrNameLst>
                                      </p:cBhvr>
                                      <p:tavLst>
                                        <p:tav tm="0">
                                          <p:val>
                                            <p:fltVal val="0.5"/>
                                          </p:val>
                                        </p:tav>
                                        <p:tav tm="100000">
                                          <p:val>
                                            <p:strVal val="#ppt_x"/>
                                          </p:val>
                                        </p:tav>
                                      </p:tavLst>
                                    </p:anim>
                                    <p:anim calcmode="lin" valueType="num">
                                      <p:cBhvr>
                                        <p:cTn id="10" dur="2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nodeType="afterGroup">
                            <p:stCondLst>
                              <p:cond delay="250"/>
                            </p:stCondLst>
                            <p:childTnLst>
                              <p:par>
                                <p:cTn id="12" presetID="23" presetClass="entr" presetSubtype="3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6*min(max(#ppt_w*#ppt_h,.3),1)-7.4)/-.7*#ppt_w"/>
                                          </p:val>
                                        </p:tav>
                                        <p:tav tm="100000">
                                          <p:val>
                                            <p:strVal val="#ppt_w"/>
                                          </p:val>
                                        </p:tav>
                                      </p:tavLst>
                                    </p:anim>
                                    <p:anim calcmode="lin" valueType="num">
                                      <p:cBhvr>
                                        <p:cTn id="15" dur="250" fill="hold"/>
                                        <p:tgtEl>
                                          <p:spTgt spid="5"/>
                                        </p:tgtEl>
                                        <p:attrNameLst>
                                          <p:attrName>ppt_h</p:attrName>
                                        </p:attrNameLst>
                                      </p:cBhvr>
                                      <p:tavLst>
                                        <p:tav tm="0">
                                          <p:val>
                                            <p:strVal val="(6*min(max(#ppt_w*#ppt_h,.3),1)-7.4)/-.7*#ppt_h"/>
                                          </p:val>
                                        </p:tav>
                                        <p:tav tm="100000">
                                          <p:val>
                                            <p:strVal val="#ppt_h"/>
                                          </p:val>
                                        </p:tav>
                                      </p:tavLst>
                                    </p:anim>
                                    <p:anim calcmode="lin" valueType="num">
                                      <p:cBhvr>
                                        <p:cTn id="16" dur="250" fill="hold"/>
                                        <p:tgtEl>
                                          <p:spTgt spid="5"/>
                                        </p:tgtEl>
                                        <p:attrNameLst>
                                          <p:attrName>ppt_x</p:attrName>
                                        </p:attrNameLst>
                                      </p:cBhvr>
                                      <p:tavLst>
                                        <p:tav tm="0">
                                          <p:val>
                                            <p:fltVal val="0.5"/>
                                          </p:val>
                                        </p:tav>
                                        <p:tav tm="100000">
                                          <p:val>
                                            <p:strVal val="#ppt_x"/>
                                          </p:val>
                                        </p:tav>
                                      </p:tavLst>
                                    </p:anim>
                                    <p:anim calcmode="lin" valueType="num">
                                      <p:cBhvr>
                                        <p:cTn id="17" dur="2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18" fill="hold" nodeType="afterGroup">
                            <p:stCondLst>
                              <p:cond delay="500"/>
                            </p:stCondLst>
                            <p:childTnLst>
                              <p:par>
                                <p:cTn id="19" presetID="23" presetClass="entr" presetSubtype="3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250" fill="hold"/>
                                        <p:tgtEl>
                                          <p:spTgt spid="8"/>
                                        </p:tgtEl>
                                        <p:attrNameLst>
                                          <p:attrName>ppt_w</p:attrName>
                                        </p:attrNameLst>
                                      </p:cBhvr>
                                      <p:tavLst>
                                        <p:tav tm="0">
                                          <p:val>
                                            <p:strVal val="(6*min(max(#ppt_w*#ppt_h,.3),1)-7.4)/-.7*#ppt_w"/>
                                          </p:val>
                                        </p:tav>
                                        <p:tav tm="100000">
                                          <p:val>
                                            <p:strVal val="#ppt_w"/>
                                          </p:val>
                                        </p:tav>
                                      </p:tavLst>
                                    </p:anim>
                                    <p:anim calcmode="lin" valueType="num">
                                      <p:cBhvr>
                                        <p:cTn id="22" dur="250" fill="hold"/>
                                        <p:tgtEl>
                                          <p:spTgt spid="8"/>
                                        </p:tgtEl>
                                        <p:attrNameLst>
                                          <p:attrName>ppt_h</p:attrName>
                                        </p:attrNameLst>
                                      </p:cBhvr>
                                      <p:tavLst>
                                        <p:tav tm="0">
                                          <p:val>
                                            <p:strVal val="(6*min(max(#ppt_w*#ppt_h,.3),1)-7.4)/-.7*#ppt_h"/>
                                          </p:val>
                                        </p:tav>
                                        <p:tav tm="100000">
                                          <p:val>
                                            <p:strVal val="#ppt_h"/>
                                          </p:val>
                                        </p:tav>
                                      </p:tavLst>
                                    </p:anim>
                                    <p:anim calcmode="lin" valueType="num">
                                      <p:cBhvr>
                                        <p:cTn id="23" dur="250" fill="hold"/>
                                        <p:tgtEl>
                                          <p:spTgt spid="8"/>
                                        </p:tgtEl>
                                        <p:attrNameLst>
                                          <p:attrName>ppt_x</p:attrName>
                                        </p:attrNameLst>
                                      </p:cBhvr>
                                      <p:tavLst>
                                        <p:tav tm="0">
                                          <p:val>
                                            <p:fltVal val="0.5"/>
                                          </p:val>
                                        </p:tav>
                                        <p:tav tm="100000">
                                          <p:val>
                                            <p:strVal val="#ppt_x"/>
                                          </p:val>
                                        </p:tav>
                                      </p:tavLst>
                                    </p:anim>
                                    <p:anim calcmode="lin" valueType="num">
                                      <p:cBhvr>
                                        <p:cTn id="24" dur="25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25" fill="hold" nodeType="afterGroup">
                            <p:stCondLst>
                              <p:cond delay="75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250" fill="hold"/>
                                        <p:tgtEl>
                                          <p:spTgt spid="69"/>
                                        </p:tgtEl>
                                        <p:attrNameLst>
                                          <p:attrName>ppt_x</p:attrName>
                                        </p:attrNameLst>
                                      </p:cBhvr>
                                      <p:tavLst>
                                        <p:tav tm="0">
                                          <p:val>
                                            <p:strVal val="1+#ppt_w/2"/>
                                          </p:val>
                                        </p:tav>
                                        <p:tav tm="100000">
                                          <p:val>
                                            <p:strVal val="#ppt_x"/>
                                          </p:val>
                                        </p:tav>
                                      </p:tavLst>
                                    </p:anim>
                                    <p:anim calcmode="lin" valueType="num">
                                      <p:cBhvr additive="base">
                                        <p:cTn id="29" dur="25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250" fill="hold"/>
                                        <p:tgtEl>
                                          <p:spTgt spid="70"/>
                                        </p:tgtEl>
                                        <p:attrNameLst>
                                          <p:attrName>ppt_x</p:attrName>
                                        </p:attrNameLst>
                                      </p:cBhvr>
                                      <p:tavLst>
                                        <p:tav tm="0">
                                          <p:val>
                                            <p:strVal val="1+#ppt_w/2"/>
                                          </p:val>
                                        </p:tav>
                                        <p:tav tm="100000">
                                          <p:val>
                                            <p:strVal val="#ppt_x"/>
                                          </p:val>
                                        </p:tav>
                                      </p:tavLst>
                                    </p:anim>
                                    <p:anim calcmode="lin" valueType="num">
                                      <p:cBhvr additive="base">
                                        <p:cTn id="33" dur="25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250" fill="hold"/>
                                        <p:tgtEl>
                                          <p:spTgt spid="71"/>
                                        </p:tgtEl>
                                        <p:attrNameLst>
                                          <p:attrName>ppt_x</p:attrName>
                                        </p:attrNameLst>
                                      </p:cBhvr>
                                      <p:tavLst>
                                        <p:tav tm="0">
                                          <p:val>
                                            <p:strVal val="0-#ppt_w/2"/>
                                          </p:val>
                                        </p:tav>
                                        <p:tav tm="100000">
                                          <p:val>
                                            <p:strVal val="#ppt_x"/>
                                          </p:val>
                                        </p:tav>
                                      </p:tavLst>
                                    </p:anim>
                                    <p:anim calcmode="lin" valueType="num">
                                      <p:cBhvr additive="base">
                                        <p:cTn id="37" dur="25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56022" y="1217172"/>
            <a:ext cx="3719364" cy="3671625"/>
            <a:chOff x="2930187" y="1260157"/>
            <a:chExt cx="3954407" cy="3903651"/>
          </a:xfrm>
        </p:grpSpPr>
        <p:sp>
          <p:nvSpPr>
            <p:cNvPr id="2" name="任意多边形 1"/>
            <p:cNvSpPr/>
            <p:nvPr/>
          </p:nvSpPr>
          <p:spPr>
            <a:xfrm rot="5400000">
              <a:off x="2955565" y="1234779"/>
              <a:ext cx="3903651" cy="3954407"/>
            </a:xfrm>
            <a:custGeom>
              <a:avLst/>
              <a:gdLst>
                <a:gd name="connsiteX0" fmla="*/ 1152171 w 3932773"/>
                <a:gd name="connsiteY0" fmla="*/ 1968106 h 3934467"/>
                <a:gd name="connsiteX1" fmla="*/ 1288654 w 3932773"/>
                <a:gd name="connsiteY1" fmla="*/ 2419231 h 3934467"/>
                <a:gd name="connsiteX2" fmla="*/ 1386106 w 3932773"/>
                <a:gd name="connsiteY2" fmla="*/ 2538551 h 3934467"/>
                <a:gd name="connsiteX3" fmla="*/ 1395026 w 3932773"/>
                <a:gd name="connsiteY3" fmla="*/ 2546036 h 3934467"/>
                <a:gd name="connsiteX4" fmla="*/ 1395531 w 3932773"/>
                <a:gd name="connsiteY4" fmla="*/ 2546036 h 3934467"/>
                <a:gd name="connsiteX5" fmla="*/ 1966413 w 3932773"/>
                <a:gd name="connsiteY5" fmla="*/ 2780328 h 3934467"/>
                <a:gd name="connsiteX6" fmla="*/ 2537295 w 3932773"/>
                <a:gd name="connsiteY6" fmla="*/ 2546036 h 3934467"/>
                <a:gd name="connsiteX7" fmla="*/ 2538020 w 3932773"/>
                <a:gd name="connsiteY7" fmla="*/ 2546036 h 3934467"/>
                <a:gd name="connsiteX8" fmla="*/ 2542530 w 3932773"/>
                <a:gd name="connsiteY8" fmla="*/ 2542251 h 3934467"/>
                <a:gd name="connsiteX9" fmla="*/ 2546310 w 3932773"/>
                <a:gd name="connsiteY9" fmla="*/ 2537747 h 3934467"/>
                <a:gd name="connsiteX10" fmla="*/ 2546310 w 3932773"/>
                <a:gd name="connsiteY10" fmla="*/ 2537242 h 3934467"/>
                <a:gd name="connsiteX11" fmla="*/ 2780602 w 3932773"/>
                <a:gd name="connsiteY11" fmla="*/ 1966360 h 3934467"/>
                <a:gd name="connsiteX12" fmla="*/ 2644120 w 3932773"/>
                <a:gd name="connsiteY12" fmla="*/ 1515236 h 3934467"/>
                <a:gd name="connsiteX13" fmla="*/ 2546667 w 3932773"/>
                <a:gd name="connsiteY13" fmla="*/ 1395915 h 3934467"/>
                <a:gd name="connsiteX14" fmla="*/ 2537747 w 3932773"/>
                <a:gd name="connsiteY14" fmla="*/ 1388431 h 3934467"/>
                <a:gd name="connsiteX15" fmla="*/ 2537242 w 3932773"/>
                <a:gd name="connsiteY15" fmla="*/ 1388431 h 3934467"/>
                <a:gd name="connsiteX16" fmla="*/ 1966361 w 3932773"/>
                <a:gd name="connsiteY16" fmla="*/ 1154139 h 3934467"/>
                <a:gd name="connsiteX17" fmla="*/ 1395478 w 3932773"/>
                <a:gd name="connsiteY17" fmla="*/ 1388431 h 3934467"/>
                <a:gd name="connsiteX18" fmla="*/ 1394753 w 3932773"/>
                <a:gd name="connsiteY18" fmla="*/ 1388431 h 3934467"/>
                <a:gd name="connsiteX19" fmla="*/ 1390243 w 3932773"/>
                <a:gd name="connsiteY19" fmla="*/ 1392216 h 3934467"/>
                <a:gd name="connsiteX20" fmla="*/ 1386464 w 3932773"/>
                <a:gd name="connsiteY20" fmla="*/ 1396720 h 3934467"/>
                <a:gd name="connsiteX21" fmla="*/ 1386464 w 3932773"/>
                <a:gd name="connsiteY21" fmla="*/ 1397225 h 3934467"/>
                <a:gd name="connsiteX22" fmla="*/ 1152171 w 3932773"/>
                <a:gd name="connsiteY22" fmla="*/ 1968106 h 3934467"/>
                <a:gd name="connsiteX23" fmla="*/ 0 w 3932773"/>
                <a:gd name="connsiteY23" fmla="*/ 3119635 h 3934467"/>
                <a:gd name="connsiteX24" fmla="*/ 4286 w 3932773"/>
                <a:gd name="connsiteY24" fmla="*/ 3035553 h 3934467"/>
                <a:gd name="connsiteX25" fmla="*/ 5385 w 3932773"/>
                <a:gd name="connsiteY25" fmla="*/ 3028424 h 3934467"/>
                <a:gd name="connsiteX26" fmla="*/ 16828 w 3932773"/>
                <a:gd name="connsiteY26" fmla="*/ 2953450 h 3934467"/>
                <a:gd name="connsiteX27" fmla="*/ 238932 w 3932773"/>
                <a:gd name="connsiteY27" fmla="*/ 2541494 h 3934467"/>
                <a:gd name="connsiteX28" fmla="*/ 243201 w 3932773"/>
                <a:gd name="connsiteY28" fmla="*/ 2537971 h 3934467"/>
                <a:gd name="connsiteX29" fmla="*/ 243201 w 3932773"/>
                <a:gd name="connsiteY29" fmla="*/ 2537048 h 3934467"/>
                <a:gd name="connsiteX30" fmla="*/ 475893 w 3932773"/>
                <a:gd name="connsiteY30" fmla="*/ 1968106 h 3934467"/>
                <a:gd name="connsiteX31" fmla="*/ 243201 w 3932773"/>
                <a:gd name="connsiteY31" fmla="*/ 1399165 h 3934467"/>
                <a:gd name="connsiteX32" fmla="*/ 243201 w 3932773"/>
                <a:gd name="connsiteY32" fmla="*/ 1396721 h 3934467"/>
                <a:gd name="connsiteX33" fmla="*/ 238659 w 3932773"/>
                <a:gd name="connsiteY33" fmla="*/ 1392973 h 3934467"/>
                <a:gd name="connsiteX34" fmla="*/ 156039 w 3932773"/>
                <a:gd name="connsiteY34" fmla="*/ 1292837 h 3934467"/>
                <a:gd name="connsiteX35" fmla="*/ 141802 w 3932773"/>
                <a:gd name="connsiteY35" fmla="*/ 1275869 h 3934467"/>
                <a:gd name="connsiteX36" fmla="*/ 141328 w 3932773"/>
                <a:gd name="connsiteY36" fmla="*/ 1275008 h 3934467"/>
                <a:gd name="connsiteX37" fmla="*/ 139161 w 3932773"/>
                <a:gd name="connsiteY37" fmla="*/ 1272380 h 3934467"/>
                <a:gd name="connsiteX38" fmla="*/ 84340 w 3932773"/>
                <a:gd name="connsiteY38" fmla="*/ 1171381 h 3934467"/>
                <a:gd name="connsiteX39" fmla="*/ 65246 w 3932773"/>
                <a:gd name="connsiteY39" fmla="*/ 1136660 h 3934467"/>
                <a:gd name="connsiteX40" fmla="*/ 64713 w 3932773"/>
                <a:gd name="connsiteY40" fmla="*/ 1135221 h 3934467"/>
                <a:gd name="connsiteX41" fmla="*/ 64034 w 3932773"/>
                <a:gd name="connsiteY41" fmla="*/ 1133969 h 3934467"/>
                <a:gd name="connsiteX42" fmla="*/ 45079 w 3932773"/>
                <a:gd name="connsiteY42" fmla="*/ 1082180 h 3934467"/>
                <a:gd name="connsiteX43" fmla="*/ 37326 w 3932773"/>
                <a:gd name="connsiteY43" fmla="*/ 1061237 h 3934467"/>
                <a:gd name="connsiteX44" fmla="*/ 37112 w 3932773"/>
                <a:gd name="connsiteY44" fmla="*/ 1060414 h 3934467"/>
                <a:gd name="connsiteX45" fmla="*/ 36633 w 3932773"/>
                <a:gd name="connsiteY45" fmla="*/ 1059106 h 3934467"/>
                <a:gd name="connsiteX46" fmla="*/ 23489 w 3932773"/>
                <a:gd name="connsiteY46" fmla="*/ 1007984 h 3934467"/>
                <a:gd name="connsiteX47" fmla="*/ 16867 w 3932773"/>
                <a:gd name="connsiteY47" fmla="*/ 982502 h 3934467"/>
                <a:gd name="connsiteX48" fmla="*/ 16764 w 3932773"/>
                <a:gd name="connsiteY48" fmla="*/ 981830 h 3934467"/>
                <a:gd name="connsiteX49" fmla="*/ 16555 w 3932773"/>
                <a:gd name="connsiteY49" fmla="*/ 981017 h 3934467"/>
                <a:gd name="connsiteX50" fmla="*/ 8143 w 3932773"/>
                <a:gd name="connsiteY50" fmla="*/ 925900 h 3934467"/>
                <a:gd name="connsiteX51" fmla="*/ 4286 w 3932773"/>
                <a:gd name="connsiteY51" fmla="*/ 900880 h 3934467"/>
                <a:gd name="connsiteX52" fmla="*/ 4267 w 3932773"/>
                <a:gd name="connsiteY52" fmla="*/ 900507 h 3934467"/>
                <a:gd name="connsiteX53" fmla="*/ 4207 w 3932773"/>
                <a:gd name="connsiteY53" fmla="*/ 900112 h 3934467"/>
                <a:gd name="connsiteX54" fmla="*/ 0 w 3932773"/>
                <a:gd name="connsiteY54" fmla="*/ 816800 h 3934467"/>
                <a:gd name="connsiteX55" fmla="*/ 0 w 3932773"/>
                <a:gd name="connsiteY55" fmla="*/ 816799 h 3934467"/>
                <a:gd name="connsiteX56" fmla="*/ 0 w 3932773"/>
                <a:gd name="connsiteY56" fmla="*/ 816799 h 3934467"/>
                <a:gd name="connsiteX57" fmla="*/ 814832 w 3932773"/>
                <a:gd name="connsiteY57" fmla="*/ 1967 h 3934467"/>
                <a:gd name="connsiteX58" fmla="*/ 898144 w 3932773"/>
                <a:gd name="connsiteY58" fmla="*/ 6174 h 3934467"/>
                <a:gd name="connsiteX59" fmla="*/ 898548 w 3932773"/>
                <a:gd name="connsiteY59" fmla="*/ 6235 h 3934467"/>
                <a:gd name="connsiteX60" fmla="*/ 898914 w 3932773"/>
                <a:gd name="connsiteY60" fmla="*/ 6254 h 3934467"/>
                <a:gd name="connsiteX61" fmla="*/ 923375 w 3932773"/>
                <a:gd name="connsiteY61" fmla="*/ 10024 h 3934467"/>
                <a:gd name="connsiteX62" fmla="*/ 979049 w 3932773"/>
                <a:gd name="connsiteY62" fmla="*/ 18521 h 3934467"/>
                <a:gd name="connsiteX63" fmla="*/ 979871 w 3932773"/>
                <a:gd name="connsiteY63" fmla="*/ 18732 h 3934467"/>
                <a:gd name="connsiteX64" fmla="*/ 980535 w 3932773"/>
                <a:gd name="connsiteY64" fmla="*/ 18835 h 3934467"/>
                <a:gd name="connsiteX65" fmla="*/ 1005725 w 3932773"/>
                <a:gd name="connsiteY65" fmla="*/ 25380 h 3934467"/>
                <a:gd name="connsiteX66" fmla="*/ 1057138 w 3932773"/>
                <a:gd name="connsiteY66" fmla="*/ 38600 h 3934467"/>
                <a:gd name="connsiteX67" fmla="*/ 1058454 w 3932773"/>
                <a:gd name="connsiteY67" fmla="*/ 39082 h 3934467"/>
                <a:gd name="connsiteX68" fmla="*/ 1059270 w 3932773"/>
                <a:gd name="connsiteY68" fmla="*/ 39294 h 3934467"/>
                <a:gd name="connsiteX69" fmla="*/ 1080037 w 3932773"/>
                <a:gd name="connsiteY69" fmla="*/ 46981 h 3934467"/>
                <a:gd name="connsiteX70" fmla="*/ 1132002 w 3932773"/>
                <a:gd name="connsiteY70" fmla="*/ 66000 h 3934467"/>
                <a:gd name="connsiteX71" fmla="*/ 1133258 w 3932773"/>
                <a:gd name="connsiteY71" fmla="*/ 66682 h 3934467"/>
                <a:gd name="connsiteX72" fmla="*/ 1134694 w 3932773"/>
                <a:gd name="connsiteY72" fmla="*/ 67214 h 3934467"/>
                <a:gd name="connsiteX73" fmla="*/ 1169317 w 3932773"/>
                <a:gd name="connsiteY73" fmla="*/ 86254 h 3934467"/>
                <a:gd name="connsiteX74" fmla="*/ 1270413 w 3932773"/>
                <a:gd name="connsiteY74" fmla="*/ 141127 h 3934467"/>
                <a:gd name="connsiteX75" fmla="*/ 1273043 w 3932773"/>
                <a:gd name="connsiteY75" fmla="*/ 143297 h 3934467"/>
                <a:gd name="connsiteX76" fmla="*/ 1273902 w 3932773"/>
                <a:gd name="connsiteY76" fmla="*/ 143770 h 3934467"/>
                <a:gd name="connsiteX77" fmla="*/ 1290827 w 3932773"/>
                <a:gd name="connsiteY77" fmla="*/ 157970 h 3934467"/>
                <a:gd name="connsiteX78" fmla="*/ 1391006 w 3932773"/>
                <a:gd name="connsiteY78" fmla="*/ 240625 h 3934467"/>
                <a:gd name="connsiteX79" fmla="*/ 1394755 w 3932773"/>
                <a:gd name="connsiteY79" fmla="*/ 245169 h 3934467"/>
                <a:gd name="connsiteX80" fmla="*/ 1397420 w 3932773"/>
                <a:gd name="connsiteY80" fmla="*/ 245169 h 3934467"/>
                <a:gd name="connsiteX81" fmla="*/ 1966361 w 3932773"/>
                <a:gd name="connsiteY81" fmla="*/ 477860 h 3934467"/>
                <a:gd name="connsiteX82" fmla="*/ 2535302 w 3932773"/>
                <a:gd name="connsiteY82" fmla="*/ 245169 h 3934467"/>
                <a:gd name="connsiteX83" fmla="*/ 2536396 w 3932773"/>
                <a:gd name="connsiteY83" fmla="*/ 245169 h 3934467"/>
                <a:gd name="connsiteX84" fmla="*/ 2541768 w 3932773"/>
                <a:gd name="connsiteY84" fmla="*/ 238658 h 3934467"/>
                <a:gd name="connsiteX85" fmla="*/ 3117941 w 3932773"/>
                <a:gd name="connsiteY85" fmla="*/ 0 h 3934467"/>
                <a:gd name="connsiteX86" fmla="*/ 3932773 w 3932773"/>
                <a:gd name="connsiteY86" fmla="*/ 814832 h 3934467"/>
                <a:gd name="connsiteX87" fmla="*/ 3928487 w 3932773"/>
                <a:gd name="connsiteY87" fmla="*/ 898913 h 3934467"/>
                <a:gd name="connsiteX88" fmla="*/ 3927394 w 3932773"/>
                <a:gd name="connsiteY88" fmla="*/ 906003 h 3934467"/>
                <a:gd name="connsiteX89" fmla="*/ 3915946 w 3932773"/>
                <a:gd name="connsiteY89" fmla="*/ 981017 h 3934467"/>
                <a:gd name="connsiteX90" fmla="*/ 3693842 w 3932773"/>
                <a:gd name="connsiteY90" fmla="*/ 1392973 h 3934467"/>
                <a:gd name="connsiteX91" fmla="*/ 3689572 w 3932773"/>
                <a:gd name="connsiteY91" fmla="*/ 1396496 h 3934467"/>
                <a:gd name="connsiteX92" fmla="*/ 3689572 w 3932773"/>
                <a:gd name="connsiteY92" fmla="*/ 1397419 h 3934467"/>
                <a:gd name="connsiteX93" fmla="*/ 3456881 w 3932773"/>
                <a:gd name="connsiteY93" fmla="*/ 1966360 h 3934467"/>
                <a:gd name="connsiteX94" fmla="*/ 3689572 w 3932773"/>
                <a:gd name="connsiteY94" fmla="*/ 2535302 h 3934467"/>
                <a:gd name="connsiteX95" fmla="*/ 3689572 w 3932773"/>
                <a:gd name="connsiteY95" fmla="*/ 2537745 h 3934467"/>
                <a:gd name="connsiteX96" fmla="*/ 3694115 w 3932773"/>
                <a:gd name="connsiteY96" fmla="*/ 2541494 h 3934467"/>
                <a:gd name="connsiteX97" fmla="*/ 3776742 w 3932773"/>
                <a:gd name="connsiteY97" fmla="*/ 2641639 h 3934467"/>
                <a:gd name="connsiteX98" fmla="*/ 3790971 w 3932773"/>
                <a:gd name="connsiteY98" fmla="*/ 2658598 h 3934467"/>
                <a:gd name="connsiteX99" fmla="*/ 3791445 w 3932773"/>
                <a:gd name="connsiteY99" fmla="*/ 2659459 h 3934467"/>
                <a:gd name="connsiteX100" fmla="*/ 3793613 w 3932773"/>
                <a:gd name="connsiteY100" fmla="*/ 2662087 h 3934467"/>
                <a:gd name="connsiteX101" fmla="*/ 3848439 w 3932773"/>
                <a:gd name="connsiteY101" fmla="*/ 2763095 h 3934467"/>
                <a:gd name="connsiteX102" fmla="*/ 3867527 w 3932773"/>
                <a:gd name="connsiteY102" fmla="*/ 2797806 h 3934467"/>
                <a:gd name="connsiteX103" fmla="*/ 3868060 w 3932773"/>
                <a:gd name="connsiteY103" fmla="*/ 2799246 h 3934467"/>
                <a:gd name="connsiteX104" fmla="*/ 3868740 w 3932773"/>
                <a:gd name="connsiteY104" fmla="*/ 2800497 h 3934467"/>
                <a:gd name="connsiteX105" fmla="*/ 3887700 w 3932773"/>
                <a:gd name="connsiteY105" fmla="*/ 2852300 h 3934467"/>
                <a:gd name="connsiteX106" fmla="*/ 3895447 w 3932773"/>
                <a:gd name="connsiteY106" fmla="*/ 2873230 h 3934467"/>
                <a:gd name="connsiteX107" fmla="*/ 3895661 w 3932773"/>
                <a:gd name="connsiteY107" fmla="*/ 2874052 h 3934467"/>
                <a:gd name="connsiteX108" fmla="*/ 3896140 w 3932773"/>
                <a:gd name="connsiteY108" fmla="*/ 2875361 h 3934467"/>
                <a:gd name="connsiteX109" fmla="*/ 3909287 w 3932773"/>
                <a:gd name="connsiteY109" fmla="*/ 2926490 h 3934467"/>
                <a:gd name="connsiteX110" fmla="*/ 3915906 w 3932773"/>
                <a:gd name="connsiteY110" fmla="*/ 2951965 h 3934467"/>
                <a:gd name="connsiteX111" fmla="*/ 3916010 w 3932773"/>
                <a:gd name="connsiteY111" fmla="*/ 2952637 h 3934467"/>
                <a:gd name="connsiteX112" fmla="*/ 3916219 w 3932773"/>
                <a:gd name="connsiteY112" fmla="*/ 2953450 h 3934467"/>
                <a:gd name="connsiteX113" fmla="*/ 3924630 w 3932773"/>
                <a:gd name="connsiteY113" fmla="*/ 3008560 h 3934467"/>
                <a:gd name="connsiteX114" fmla="*/ 3928487 w 3932773"/>
                <a:gd name="connsiteY114" fmla="*/ 3033586 h 3934467"/>
                <a:gd name="connsiteX115" fmla="*/ 3928506 w 3932773"/>
                <a:gd name="connsiteY115" fmla="*/ 3033960 h 3934467"/>
                <a:gd name="connsiteX116" fmla="*/ 3928566 w 3932773"/>
                <a:gd name="connsiteY116" fmla="*/ 3034355 h 3934467"/>
                <a:gd name="connsiteX117" fmla="*/ 3932773 w 3932773"/>
                <a:gd name="connsiteY117" fmla="*/ 3117667 h 3934467"/>
                <a:gd name="connsiteX118" fmla="*/ 3932773 w 3932773"/>
                <a:gd name="connsiteY118" fmla="*/ 3117667 h 3934467"/>
                <a:gd name="connsiteX119" fmla="*/ 3932773 w 3932773"/>
                <a:gd name="connsiteY119" fmla="*/ 3117668 h 3934467"/>
                <a:gd name="connsiteX120" fmla="*/ 3117941 w 3932773"/>
                <a:gd name="connsiteY120" fmla="*/ 3932500 h 3934467"/>
                <a:gd name="connsiteX121" fmla="*/ 3034629 w 3932773"/>
                <a:gd name="connsiteY121" fmla="*/ 3928293 h 3934467"/>
                <a:gd name="connsiteX122" fmla="*/ 3034222 w 3932773"/>
                <a:gd name="connsiteY122" fmla="*/ 3928231 h 3934467"/>
                <a:gd name="connsiteX123" fmla="*/ 3033860 w 3932773"/>
                <a:gd name="connsiteY123" fmla="*/ 3928213 h 3934467"/>
                <a:gd name="connsiteX124" fmla="*/ 3009572 w 3932773"/>
                <a:gd name="connsiteY124" fmla="*/ 3924469 h 3934467"/>
                <a:gd name="connsiteX125" fmla="*/ 2953724 w 3932773"/>
                <a:gd name="connsiteY125" fmla="*/ 3915946 h 3934467"/>
                <a:gd name="connsiteX126" fmla="*/ 2952901 w 3932773"/>
                <a:gd name="connsiteY126" fmla="*/ 3915734 h 3934467"/>
                <a:gd name="connsiteX127" fmla="*/ 2952238 w 3932773"/>
                <a:gd name="connsiteY127" fmla="*/ 3915632 h 3934467"/>
                <a:gd name="connsiteX128" fmla="*/ 2927128 w 3932773"/>
                <a:gd name="connsiteY128" fmla="*/ 3909107 h 3934467"/>
                <a:gd name="connsiteX129" fmla="*/ 2875635 w 3932773"/>
                <a:gd name="connsiteY129" fmla="*/ 3895867 h 3934467"/>
                <a:gd name="connsiteX130" fmla="*/ 2874317 w 3932773"/>
                <a:gd name="connsiteY130" fmla="*/ 3895384 h 3934467"/>
                <a:gd name="connsiteX131" fmla="*/ 2873503 w 3932773"/>
                <a:gd name="connsiteY131" fmla="*/ 3895173 h 3934467"/>
                <a:gd name="connsiteX132" fmla="*/ 2852779 w 3932773"/>
                <a:gd name="connsiteY132" fmla="*/ 3887501 h 3934467"/>
                <a:gd name="connsiteX133" fmla="*/ 2800772 w 3932773"/>
                <a:gd name="connsiteY133" fmla="*/ 3868466 h 3934467"/>
                <a:gd name="connsiteX134" fmla="*/ 2799515 w 3932773"/>
                <a:gd name="connsiteY134" fmla="*/ 3867784 h 3934467"/>
                <a:gd name="connsiteX135" fmla="*/ 2798080 w 3932773"/>
                <a:gd name="connsiteY135" fmla="*/ 3867253 h 3934467"/>
                <a:gd name="connsiteX136" fmla="*/ 2763464 w 3932773"/>
                <a:gd name="connsiteY136" fmla="*/ 3848216 h 3934467"/>
                <a:gd name="connsiteX137" fmla="*/ 2662361 w 3932773"/>
                <a:gd name="connsiteY137" fmla="*/ 3793340 h 3934467"/>
                <a:gd name="connsiteX138" fmla="*/ 2659731 w 3932773"/>
                <a:gd name="connsiteY138" fmla="*/ 3791170 h 3934467"/>
                <a:gd name="connsiteX139" fmla="*/ 2658872 w 3932773"/>
                <a:gd name="connsiteY139" fmla="*/ 3790697 h 3934467"/>
                <a:gd name="connsiteX140" fmla="*/ 2641943 w 3932773"/>
                <a:gd name="connsiteY140" fmla="*/ 3776493 h 3934467"/>
                <a:gd name="connsiteX141" fmla="*/ 2541768 w 3932773"/>
                <a:gd name="connsiteY141" fmla="*/ 3693841 h 3934467"/>
                <a:gd name="connsiteX142" fmla="*/ 2538019 w 3932773"/>
                <a:gd name="connsiteY142" fmla="*/ 3689298 h 3934467"/>
                <a:gd name="connsiteX143" fmla="*/ 2535354 w 3932773"/>
                <a:gd name="connsiteY143" fmla="*/ 3689298 h 3934467"/>
                <a:gd name="connsiteX144" fmla="*/ 1966413 w 3932773"/>
                <a:gd name="connsiteY144" fmla="*/ 3456607 h 3934467"/>
                <a:gd name="connsiteX145" fmla="*/ 1397472 w 3932773"/>
                <a:gd name="connsiteY145" fmla="*/ 3689298 h 3934467"/>
                <a:gd name="connsiteX146" fmla="*/ 1396377 w 3932773"/>
                <a:gd name="connsiteY146" fmla="*/ 3689298 h 3934467"/>
                <a:gd name="connsiteX147" fmla="*/ 1391006 w 3932773"/>
                <a:gd name="connsiteY147" fmla="*/ 3695808 h 3934467"/>
                <a:gd name="connsiteX148" fmla="*/ 814832 w 3932773"/>
                <a:gd name="connsiteY148" fmla="*/ 3934467 h 3934467"/>
                <a:gd name="connsiteX149" fmla="*/ 0 w 3932773"/>
                <a:gd name="connsiteY149" fmla="*/ 3119635 h 3934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3932773" h="3934467">
                  <a:moveTo>
                    <a:pt x="1152171" y="1968106"/>
                  </a:moveTo>
                  <a:cubicBezTo>
                    <a:pt x="1152171" y="2135020"/>
                    <a:pt x="1202358" y="2290212"/>
                    <a:pt x="1288654" y="2419231"/>
                  </a:cubicBezTo>
                  <a:lnTo>
                    <a:pt x="1386106" y="2538551"/>
                  </a:lnTo>
                  <a:lnTo>
                    <a:pt x="1395026" y="2546036"/>
                  </a:lnTo>
                  <a:lnTo>
                    <a:pt x="1395531" y="2546036"/>
                  </a:lnTo>
                  <a:cubicBezTo>
                    <a:pt x="1542148" y="2691107"/>
                    <a:pt x="1743861" y="2780328"/>
                    <a:pt x="1966413" y="2780328"/>
                  </a:cubicBezTo>
                  <a:cubicBezTo>
                    <a:pt x="2188965" y="2780328"/>
                    <a:pt x="2390677" y="2691107"/>
                    <a:pt x="2537295" y="2546036"/>
                  </a:cubicBezTo>
                  <a:lnTo>
                    <a:pt x="2538020" y="2546036"/>
                  </a:lnTo>
                  <a:lnTo>
                    <a:pt x="2542530" y="2542251"/>
                  </a:lnTo>
                  <a:lnTo>
                    <a:pt x="2546310" y="2537747"/>
                  </a:lnTo>
                  <a:lnTo>
                    <a:pt x="2546310" y="2537242"/>
                  </a:lnTo>
                  <a:cubicBezTo>
                    <a:pt x="2691381" y="2390625"/>
                    <a:pt x="2780602" y="2188912"/>
                    <a:pt x="2780602" y="1966360"/>
                  </a:cubicBezTo>
                  <a:cubicBezTo>
                    <a:pt x="2780602" y="1799446"/>
                    <a:pt x="2730415" y="1644254"/>
                    <a:pt x="2644120" y="1515236"/>
                  </a:cubicBezTo>
                  <a:lnTo>
                    <a:pt x="2546667" y="1395915"/>
                  </a:lnTo>
                  <a:lnTo>
                    <a:pt x="2537747" y="1388431"/>
                  </a:lnTo>
                  <a:lnTo>
                    <a:pt x="2537242" y="1388431"/>
                  </a:lnTo>
                  <a:cubicBezTo>
                    <a:pt x="2390625" y="1243360"/>
                    <a:pt x="2188912" y="1154139"/>
                    <a:pt x="1966361" y="1154139"/>
                  </a:cubicBezTo>
                  <a:cubicBezTo>
                    <a:pt x="1743808" y="1154139"/>
                    <a:pt x="1542096" y="1243360"/>
                    <a:pt x="1395478" y="1388431"/>
                  </a:cubicBezTo>
                  <a:lnTo>
                    <a:pt x="1394753" y="1388431"/>
                  </a:lnTo>
                  <a:lnTo>
                    <a:pt x="1390243" y="1392216"/>
                  </a:lnTo>
                  <a:lnTo>
                    <a:pt x="1386464" y="1396720"/>
                  </a:lnTo>
                  <a:lnTo>
                    <a:pt x="1386464" y="1397225"/>
                  </a:lnTo>
                  <a:cubicBezTo>
                    <a:pt x="1241393" y="1543842"/>
                    <a:pt x="1152171" y="1745555"/>
                    <a:pt x="1152171" y="1968106"/>
                  </a:cubicBezTo>
                  <a:close/>
                  <a:moveTo>
                    <a:pt x="0" y="3119635"/>
                  </a:moveTo>
                  <a:cubicBezTo>
                    <a:pt x="0" y="3091245"/>
                    <a:pt x="1452" y="3063194"/>
                    <a:pt x="4286" y="3035553"/>
                  </a:cubicBezTo>
                  <a:lnTo>
                    <a:pt x="5385" y="3028424"/>
                  </a:lnTo>
                  <a:lnTo>
                    <a:pt x="16828" y="2953450"/>
                  </a:lnTo>
                  <a:cubicBezTo>
                    <a:pt x="49391" y="2794319"/>
                    <a:pt x="128340" y="2652085"/>
                    <a:pt x="238932" y="2541494"/>
                  </a:cubicBezTo>
                  <a:lnTo>
                    <a:pt x="243201" y="2537971"/>
                  </a:lnTo>
                  <a:lnTo>
                    <a:pt x="243201" y="2537048"/>
                  </a:lnTo>
                  <a:cubicBezTo>
                    <a:pt x="387394" y="2390735"/>
                    <a:pt x="475893" y="2189756"/>
                    <a:pt x="475893" y="1968106"/>
                  </a:cubicBezTo>
                  <a:cubicBezTo>
                    <a:pt x="475893" y="1746457"/>
                    <a:pt x="387394" y="1545478"/>
                    <a:pt x="243201" y="1399165"/>
                  </a:cubicBezTo>
                  <a:lnTo>
                    <a:pt x="243201" y="1396721"/>
                  </a:lnTo>
                  <a:lnTo>
                    <a:pt x="238659" y="1392973"/>
                  </a:lnTo>
                  <a:lnTo>
                    <a:pt x="156039" y="1292837"/>
                  </a:lnTo>
                  <a:lnTo>
                    <a:pt x="141802" y="1275869"/>
                  </a:lnTo>
                  <a:lnTo>
                    <a:pt x="141328" y="1275008"/>
                  </a:lnTo>
                  <a:lnTo>
                    <a:pt x="139161" y="1272380"/>
                  </a:lnTo>
                  <a:lnTo>
                    <a:pt x="84340" y="1171381"/>
                  </a:lnTo>
                  <a:lnTo>
                    <a:pt x="65246" y="1136660"/>
                  </a:lnTo>
                  <a:lnTo>
                    <a:pt x="64713" y="1135221"/>
                  </a:lnTo>
                  <a:lnTo>
                    <a:pt x="64034" y="1133969"/>
                  </a:lnTo>
                  <a:lnTo>
                    <a:pt x="45079" y="1082180"/>
                  </a:lnTo>
                  <a:lnTo>
                    <a:pt x="37326" y="1061237"/>
                  </a:lnTo>
                  <a:lnTo>
                    <a:pt x="37112" y="1060414"/>
                  </a:lnTo>
                  <a:lnTo>
                    <a:pt x="36633" y="1059106"/>
                  </a:lnTo>
                  <a:lnTo>
                    <a:pt x="23489" y="1007984"/>
                  </a:lnTo>
                  <a:lnTo>
                    <a:pt x="16867" y="982502"/>
                  </a:lnTo>
                  <a:lnTo>
                    <a:pt x="16764" y="981830"/>
                  </a:lnTo>
                  <a:lnTo>
                    <a:pt x="16555" y="981017"/>
                  </a:lnTo>
                  <a:lnTo>
                    <a:pt x="8143" y="925900"/>
                  </a:lnTo>
                  <a:lnTo>
                    <a:pt x="4286" y="900880"/>
                  </a:lnTo>
                  <a:lnTo>
                    <a:pt x="4267" y="900507"/>
                  </a:lnTo>
                  <a:lnTo>
                    <a:pt x="4207" y="900112"/>
                  </a:lnTo>
                  <a:cubicBezTo>
                    <a:pt x="1425" y="872719"/>
                    <a:pt x="0" y="844926"/>
                    <a:pt x="0" y="816800"/>
                  </a:cubicBezTo>
                  <a:lnTo>
                    <a:pt x="0" y="816799"/>
                  </a:lnTo>
                  <a:lnTo>
                    <a:pt x="0" y="816799"/>
                  </a:lnTo>
                  <a:cubicBezTo>
                    <a:pt x="0" y="366779"/>
                    <a:pt x="364812" y="1967"/>
                    <a:pt x="814832" y="1967"/>
                  </a:cubicBezTo>
                  <a:cubicBezTo>
                    <a:pt x="842958" y="1967"/>
                    <a:pt x="870752" y="3392"/>
                    <a:pt x="898144" y="6174"/>
                  </a:cubicBezTo>
                  <a:lnTo>
                    <a:pt x="898548" y="6235"/>
                  </a:lnTo>
                  <a:lnTo>
                    <a:pt x="898914" y="6254"/>
                  </a:lnTo>
                  <a:lnTo>
                    <a:pt x="923375" y="10024"/>
                  </a:lnTo>
                  <a:lnTo>
                    <a:pt x="979049" y="18521"/>
                  </a:lnTo>
                  <a:lnTo>
                    <a:pt x="979871" y="18732"/>
                  </a:lnTo>
                  <a:lnTo>
                    <a:pt x="980535" y="18835"/>
                  </a:lnTo>
                  <a:lnTo>
                    <a:pt x="1005725" y="25380"/>
                  </a:lnTo>
                  <a:lnTo>
                    <a:pt x="1057138" y="38600"/>
                  </a:lnTo>
                  <a:lnTo>
                    <a:pt x="1058454" y="39082"/>
                  </a:lnTo>
                  <a:lnTo>
                    <a:pt x="1059270" y="39294"/>
                  </a:lnTo>
                  <a:lnTo>
                    <a:pt x="1080037" y="46981"/>
                  </a:lnTo>
                  <a:lnTo>
                    <a:pt x="1132002" y="66000"/>
                  </a:lnTo>
                  <a:lnTo>
                    <a:pt x="1133258" y="66682"/>
                  </a:lnTo>
                  <a:lnTo>
                    <a:pt x="1134694" y="67214"/>
                  </a:lnTo>
                  <a:lnTo>
                    <a:pt x="1169317" y="86254"/>
                  </a:lnTo>
                  <a:lnTo>
                    <a:pt x="1270413" y="141127"/>
                  </a:lnTo>
                  <a:lnTo>
                    <a:pt x="1273043" y="143297"/>
                  </a:lnTo>
                  <a:lnTo>
                    <a:pt x="1273902" y="143770"/>
                  </a:lnTo>
                  <a:lnTo>
                    <a:pt x="1290827" y="157970"/>
                  </a:lnTo>
                  <a:lnTo>
                    <a:pt x="1391006" y="240625"/>
                  </a:lnTo>
                  <a:lnTo>
                    <a:pt x="1394755" y="245169"/>
                  </a:lnTo>
                  <a:lnTo>
                    <a:pt x="1397420" y="245169"/>
                  </a:lnTo>
                  <a:cubicBezTo>
                    <a:pt x="1543732" y="389361"/>
                    <a:pt x="1744711" y="477860"/>
                    <a:pt x="1966361" y="477860"/>
                  </a:cubicBezTo>
                  <a:cubicBezTo>
                    <a:pt x="2188010" y="477860"/>
                    <a:pt x="2388989" y="389361"/>
                    <a:pt x="2535302" y="245169"/>
                  </a:cubicBezTo>
                  <a:lnTo>
                    <a:pt x="2536396" y="245169"/>
                  </a:lnTo>
                  <a:lnTo>
                    <a:pt x="2541768" y="238658"/>
                  </a:lnTo>
                  <a:cubicBezTo>
                    <a:pt x="2689224" y="91203"/>
                    <a:pt x="2892932" y="0"/>
                    <a:pt x="3117941" y="0"/>
                  </a:cubicBezTo>
                  <a:cubicBezTo>
                    <a:pt x="3567961" y="0"/>
                    <a:pt x="3932773" y="364812"/>
                    <a:pt x="3932773" y="814832"/>
                  </a:cubicBezTo>
                  <a:cubicBezTo>
                    <a:pt x="3932773" y="843222"/>
                    <a:pt x="3931321" y="871273"/>
                    <a:pt x="3928487" y="898913"/>
                  </a:cubicBezTo>
                  <a:lnTo>
                    <a:pt x="3927394" y="906003"/>
                  </a:lnTo>
                  <a:lnTo>
                    <a:pt x="3915946" y="981017"/>
                  </a:lnTo>
                  <a:cubicBezTo>
                    <a:pt x="3883383" y="1140148"/>
                    <a:pt x="3804433" y="1282381"/>
                    <a:pt x="3693842" y="1392973"/>
                  </a:cubicBezTo>
                  <a:lnTo>
                    <a:pt x="3689572" y="1396496"/>
                  </a:lnTo>
                  <a:lnTo>
                    <a:pt x="3689572" y="1397419"/>
                  </a:lnTo>
                  <a:cubicBezTo>
                    <a:pt x="3545380" y="1543732"/>
                    <a:pt x="3456881" y="1744711"/>
                    <a:pt x="3456881" y="1966360"/>
                  </a:cubicBezTo>
                  <a:cubicBezTo>
                    <a:pt x="3456881" y="2188010"/>
                    <a:pt x="3545380" y="2388989"/>
                    <a:pt x="3689572" y="2535302"/>
                  </a:cubicBezTo>
                  <a:lnTo>
                    <a:pt x="3689572" y="2537745"/>
                  </a:lnTo>
                  <a:lnTo>
                    <a:pt x="3694115" y="2541494"/>
                  </a:lnTo>
                  <a:lnTo>
                    <a:pt x="3776742" y="2641639"/>
                  </a:lnTo>
                  <a:lnTo>
                    <a:pt x="3790971" y="2658598"/>
                  </a:lnTo>
                  <a:lnTo>
                    <a:pt x="3791445" y="2659459"/>
                  </a:lnTo>
                  <a:lnTo>
                    <a:pt x="3793613" y="2662087"/>
                  </a:lnTo>
                  <a:lnTo>
                    <a:pt x="3848439" y="2763095"/>
                  </a:lnTo>
                  <a:lnTo>
                    <a:pt x="3867527" y="2797806"/>
                  </a:lnTo>
                  <a:lnTo>
                    <a:pt x="3868060" y="2799246"/>
                  </a:lnTo>
                  <a:lnTo>
                    <a:pt x="3868740" y="2800497"/>
                  </a:lnTo>
                  <a:lnTo>
                    <a:pt x="3887700" y="2852300"/>
                  </a:lnTo>
                  <a:lnTo>
                    <a:pt x="3895447" y="2873230"/>
                  </a:lnTo>
                  <a:lnTo>
                    <a:pt x="3895661" y="2874052"/>
                  </a:lnTo>
                  <a:lnTo>
                    <a:pt x="3896140" y="2875361"/>
                  </a:lnTo>
                  <a:lnTo>
                    <a:pt x="3909287" y="2926490"/>
                  </a:lnTo>
                  <a:lnTo>
                    <a:pt x="3915906" y="2951965"/>
                  </a:lnTo>
                  <a:lnTo>
                    <a:pt x="3916010" y="2952637"/>
                  </a:lnTo>
                  <a:lnTo>
                    <a:pt x="3916219" y="2953450"/>
                  </a:lnTo>
                  <a:lnTo>
                    <a:pt x="3924630" y="3008560"/>
                  </a:lnTo>
                  <a:lnTo>
                    <a:pt x="3928487" y="3033586"/>
                  </a:lnTo>
                  <a:lnTo>
                    <a:pt x="3928506" y="3033960"/>
                  </a:lnTo>
                  <a:lnTo>
                    <a:pt x="3928566" y="3034355"/>
                  </a:lnTo>
                  <a:cubicBezTo>
                    <a:pt x="3931348" y="3061747"/>
                    <a:pt x="3932773" y="3089541"/>
                    <a:pt x="3932773" y="3117667"/>
                  </a:cubicBezTo>
                  <a:lnTo>
                    <a:pt x="3932773" y="3117667"/>
                  </a:lnTo>
                  <a:lnTo>
                    <a:pt x="3932773" y="3117668"/>
                  </a:lnTo>
                  <a:cubicBezTo>
                    <a:pt x="3932773" y="3567688"/>
                    <a:pt x="3567961" y="3932500"/>
                    <a:pt x="3117941" y="3932500"/>
                  </a:cubicBezTo>
                  <a:cubicBezTo>
                    <a:pt x="3089815" y="3932500"/>
                    <a:pt x="3062022" y="3931075"/>
                    <a:pt x="3034629" y="3928293"/>
                  </a:cubicBezTo>
                  <a:lnTo>
                    <a:pt x="3034222" y="3928231"/>
                  </a:lnTo>
                  <a:lnTo>
                    <a:pt x="3033860" y="3928213"/>
                  </a:lnTo>
                  <a:lnTo>
                    <a:pt x="3009572" y="3924469"/>
                  </a:lnTo>
                  <a:lnTo>
                    <a:pt x="2953724" y="3915946"/>
                  </a:lnTo>
                  <a:lnTo>
                    <a:pt x="2952901" y="3915734"/>
                  </a:lnTo>
                  <a:lnTo>
                    <a:pt x="2952238" y="3915632"/>
                  </a:lnTo>
                  <a:lnTo>
                    <a:pt x="2927128" y="3909107"/>
                  </a:lnTo>
                  <a:lnTo>
                    <a:pt x="2875635" y="3895867"/>
                  </a:lnTo>
                  <a:lnTo>
                    <a:pt x="2874317" y="3895384"/>
                  </a:lnTo>
                  <a:lnTo>
                    <a:pt x="2873503" y="3895173"/>
                  </a:lnTo>
                  <a:lnTo>
                    <a:pt x="2852779" y="3887501"/>
                  </a:lnTo>
                  <a:lnTo>
                    <a:pt x="2800772" y="3868466"/>
                  </a:lnTo>
                  <a:lnTo>
                    <a:pt x="2799515" y="3867784"/>
                  </a:lnTo>
                  <a:lnTo>
                    <a:pt x="2798080" y="3867253"/>
                  </a:lnTo>
                  <a:lnTo>
                    <a:pt x="2763464" y="3848216"/>
                  </a:lnTo>
                  <a:lnTo>
                    <a:pt x="2662361" y="3793340"/>
                  </a:lnTo>
                  <a:lnTo>
                    <a:pt x="2659731" y="3791170"/>
                  </a:lnTo>
                  <a:lnTo>
                    <a:pt x="2658872" y="3790697"/>
                  </a:lnTo>
                  <a:lnTo>
                    <a:pt x="2641943" y="3776493"/>
                  </a:lnTo>
                  <a:lnTo>
                    <a:pt x="2541768" y="3693841"/>
                  </a:lnTo>
                  <a:lnTo>
                    <a:pt x="2538019" y="3689298"/>
                  </a:lnTo>
                  <a:lnTo>
                    <a:pt x="2535354" y="3689298"/>
                  </a:lnTo>
                  <a:cubicBezTo>
                    <a:pt x="2389041" y="3545106"/>
                    <a:pt x="2188062" y="3456607"/>
                    <a:pt x="1966413" y="3456607"/>
                  </a:cubicBezTo>
                  <a:cubicBezTo>
                    <a:pt x="1744763" y="3456607"/>
                    <a:pt x="1543784" y="3545106"/>
                    <a:pt x="1397472" y="3689298"/>
                  </a:cubicBezTo>
                  <a:lnTo>
                    <a:pt x="1396377" y="3689298"/>
                  </a:lnTo>
                  <a:lnTo>
                    <a:pt x="1391006" y="3695808"/>
                  </a:lnTo>
                  <a:cubicBezTo>
                    <a:pt x="1243550" y="3843264"/>
                    <a:pt x="1039842" y="3934467"/>
                    <a:pt x="814832" y="3934467"/>
                  </a:cubicBezTo>
                  <a:cubicBezTo>
                    <a:pt x="364812" y="3934467"/>
                    <a:pt x="0" y="3569655"/>
                    <a:pt x="0" y="3119635"/>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fr-FR" sz="1787">
                <a:solidFill>
                  <a:srgbClr val="FFFFFF"/>
                </a:solidFill>
                <a:latin typeface="Arial"/>
                <a:ea typeface="微软雅黑"/>
              </a:endParaRPr>
            </a:p>
          </p:txBody>
        </p:sp>
        <p:sp>
          <p:nvSpPr>
            <p:cNvPr id="44" name="文本框 43"/>
            <p:cNvSpPr txBox="1"/>
            <p:nvPr/>
          </p:nvSpPr>
          <p:spPr>
            <a:xfrm>
              <a:off x="4296349" y="2796600"/>
              <a:ext cx="1278246" cy="919790"/>
            </a:xfrm>
            <a:prstGeom prst="rect">
              <a:avLst/>
            </a:prstGeom>
            <a:noFill/>
          </p:spPr>
          <p:txBody>
            <a:bodyPr wrap="none" lIns="68271" tIns="34136" rIns="68271" bIns="34136">
              <a:spAutoFit/>
            </a:bodyPr>
            <a:lstStyle/>
            <a:p>
              <a:pPr defTabSz="909361">
                <a:defRPr/>
              </a:pPr>
              <a:r>
                <a:rPr lang="en-US" altLang="zh-CN" sz="2446" dirty="0">
                  <a:solidFill>
                    <a:srgbClr val="1C1C1C">
                      <a:lumMod val="65000"/>
                      <a:lumOff val="35000"/>
                    </a:srgbClr>
                  </a:solidFill>
                  <a:latin typeface="Arial"/>
                  <a:ea typeface="微软雅黑"/>
                </a:rPr>
                <a:t>Sample</a:t>
              </a:r>
            </a:p>
            <a:p>
              <a:pPr defTabSz="909361">
                <a:defRPr/>
              </a:pPr>
              <a:r>
                <a:rPr lang="en-US" altLang="zh-CN" sz="2728" dirty="0">
                  <a:solidFill>
                    <a:srgbClr val="1C1C1C">
                      <a:lumMod val="65000"/>
                      <a:lumOff val="35000"/>
                    </a:srgbClr>
                  </a:solidFill>
                  <a:latin typeface="Arial Black" panose="020B0A04020102020204" pitchFamily="34" charset="0"/>
                  <a:ea typeface="微软雅黑"/>
                </a:rPr>
                <a:t>TEXT</a:t>
              </a:r>
              <a:endParaRPr lang="zh-CN" altLang="en-US" sz="2728" dirty="0">
                <a:solidFill>
                  <a:srgbClr val="1C1C1C">
                    <a:lumMod val="65000"/>
                    <a:lumOff val="35000"/>
                  </a:srgbClr>
                </a:solidFill>
                <a:latin typeface="Arial Black" panose="020B0A04020102020204" pitchFamily="34" charset="0"/>
                <a:ea typeface="微软雅黑"/>
              </a:endParaRPr>
            </a:p>
          </p:txBody>
        </p:sp>
      </p:grpSp>
      <p:grpSp>
        <p:nvGrpSpPr>
          <p:cNvPr id="5" name="组合 4"/>
          <p:cNvGrpSpPr/>
          <p:nvPr/>
        </p:nvGrpSpPr>
        <p:grpSpPr>
          <a:xfrm>
            <a:off x="2853929" y="1331230"/>
            <a:ext cx="1357312" cy="1340468"/>
            <a:chOff x="3034281" y="1381423"/>
            <a:chExt cx="1443087" cy="1425178"/>
          </a:xfrm>
        </p:grpSpPr>
        <p:sp>
          <p:nvSpPr>
            <p:cNvPr id="4" name="椭圆 3"/>
            <p:cNvSpPr/>
            <p:nvPr/>
          </p:nvSpPr>
          <p:spPr>
            <a:xfrm>
              <a:off x="3034281"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2534" name="椭圆 4"/>
            <p:cNvSpPr>
              <a:spLocks noChangeArrowheads="1"/>
            </p:cNvSpPr>
            <p:nvPr/>
          </p:nvSpPr>
          <p:spPr bwMode="auto">
            <a:xfrm>
              <a:off x="3120360" y="1465183"/>
              <a:ext cx="1270929" cy="1256407"/>
            </a:xfrm>
            <a:prstGeom prst="ellipse">
              <a:avLst/>
            </a:prstGeom>
            <a:solidFill>
              <a:schemeClr val="accent3"/>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6" name="椭圆 5"/>
            <p:cNvSpPr/>
            <p:nvPr/>
          </p:nvSpPr>
          <p:spPr>
            <a:xfrm>
              <a:off x="3162133"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19" name="组合 18"/>
            <p:cNvGrpSpPr/>
            <p:nvPr/>
          </p:nvGrpSpPr>
          <p:grpSpPr>
            <a:xfrm>
              <a:off x="3353856" y="1598451"/>
              <a:ext cx="804308" cy="990456"/>
              <a:chOff x="6059488" y="2238376"/>
              <a:chExt cx="514350" cy="641350"/>
            </a:xfrm>
            <a:solidFill>
              <a:schemeClr val="bg2"/>
            </a:solidFill>
          </p:grpSpPr>
          <p:sp>
            <p:nvSpPr>
              <p:cNvPr id="20" name="Freeform 48"/>
              <p:cNvSpPr>
                <a:spLocks/>
              </p:cNvSpPr>
              <p:nvPr/>
            </p:nvSpPr>
            <p:spPr bwMode="auto">
              <a:xfrm>
                <a:off x="6535738" y="2392363"/>
                <a:ext cx="38100" cy="38100"/>
              </a:xfrm>
              <a:custGeom>
                <a:avLst/>
                <a:gdLst>
                  <a:gd name="T0" fmla="*/ 0 w 10"/>
                  <a:gd name="T1" fmla="*/ 5 h 10"/>
                  <a:gd name="T2" fmla="*/ 4 w 10"/>
                  <a:gd name="T3" fmla="*/ 10 h 10"/>
                  <a:gd name="T4" fmla="*/ 10 w 10"/>
                  <a:gd name="T5" fmla="*/ 4 h 10"/>
                  <a:gd name="T6" fmla="*/ 6 w 10"/>
                  <a:gd name="T7" fmla="*/ 0 h 10"/>
                  <a:gd name="T8" fmla="*/ 0 w 10"/>
                  <a:gd name="T9" fmla="*/ 5 h 10"/>
                </a:gdLst>
                <a:ahLst/>
                <a:cxnLst>
                  <a:cxn ang="0">
                    <a:pos x="T0" y="T1"/>
                  </a:cxn>
                  <a:cxn ang="0">
                    <a:pos x="T2" y="T3"/>
                  </a:cxn>
                  <a:cxn ang="0">
                    <a:pos x="T4" y="T5"/>
                  </a:cxn>
                  <a:cxn ang="0">
                    <a:pos x="T6" y="T7"/>
                  </a:cxn>
                  <a:cxn ang="0">
                    <a:pos x="T8" y="T9"/>
                  </a:cxn>
                </a:cxnLst>
                <a:rect l="0" t="0" r="r" b="b"/>
                <a:pathLst>
                  <a:path w="10" h="10">
                    <a:moveTo>
                      <a:pt x="0" y="5"/>
                    </a:moveTo>
                    <a:cubicBezTo>
                      <a:pt x="0" y="7"/>
                      <a:pt x="1" y="10"/>
                      <a:pt x="4" y="10"/>
                    </a:cubicBezTo>
                    <a:cubicBezTo>
                      <a:pt x="6" y="10"/>
                      <a:pt x="10" y="7"/>
                      <a:pt x="10" y="4"/>
                    </a:cubicBezTo>
                    <a:cubicBezTo>
                      <a:pt x="10" y="2"/>
                      <a:pt x="9" y="0"/>
                      <a:pt x="6" y="0"/>
                    </a:cubicBezTo>
                    <a:cubicBezTo>
                      <a:pt x="3" y="0"/>
                      <a:pt x="0" y="2"/>
                      <a:pt x="0" y="5"/>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1" name="Freeform 49"/>
              <p:cNvSpPr>
                <a:spLocks/>
              </p:cNvSpPr>
              <p:nvPr/>
            </p:nvSpPr>
            <p:spPr bwMode="auto">
              <a:xfrm>
                <a:off x="6340475" y="2347913"/>
                <a:ext cx="209550" cy="382588"/>
              </a:xfrm>
              <a:custGeom>
                <a:avLst/>
                <a:gdLst>
                  <a:gd name="T0" fmla="*/ 54 w 56"/>
                  <a:gd name="T1" fmla="*/ 57 h 102"/>
                  <a:gd name="T2" fmla="*/ 55 w 56"/>
                  <a:gd name="T3" fmla="*/ 51 h 102"/>
                  <a:gd name="T4" fmla="*/ 55 w 56"/>
                  <a:gd name="T5" fmla="*/ 40 h 102"/>
                  <a:gd name="T6" fmla="*/ 22 w 56"/>
                  <a:gd name="T7" fmla="*/ 1 h 102"/>
                  <a:gd name="T8" fmla="*/ 1 w 56"/>
                  <a:gd name="T9" fmla="*/ 19 h 102"/>
                  <a:gd name="T10" fmla="*/ 1 w 56"/>
                  <a:gd name="T11" fmla="*/ 20 h 102"/>
                  <a:gd name="T12" fmla="*/ 13 w 56"/>
                  <a:gd name="T13" fmla="*/ 50 h 102"/>
                  <a:gd name="T14" fmla="*/ 11 w 56"/>
                  <a:gd name="T15" fmla="*/ 57 h 102"/>
                  <a:gd name="T16" fmla="*/ 4 w 56"/>
                  <a:gd name="T17" fmla="*/ 80 h 102"/>
                  <a:gd name="T18" fmla="*/ 4 w 56"/>
                  <a:gd name="T19" fmla="*/ 83 h 102"/>
                  <a:gd name="T20" fmla="*/ 15 w 56"/>
                  <a:gd name="T21" fmla="*/ 100 h 102"/>
                  <a:gd name="T22" fmla="*/ 24 w 56"/>
                  <a:gd name="T23" fmla="*/ 100 h 102"/>
                  <a:gd name="T24" fmla="*/ 46 w 56"/>
                  <a:gd name="T25" fmla="*/ 76 h 102"/>
                  <a:gd name="T26" fmla="*/ 54 w 56"/>
                  <a:gd name="T2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102">
                    <a:moveTo>
                      <a:pt x="54" y="57"/>
                    </a:moveTo>
                    <a:cubicBezTo>
                      <a:pt x="55" y="55"/>
                      <a:pt x="55" y="52"/>
                      <a:pt x="55" y="51"/>
                    </a:cubicBezTo>
                    <a:cubicBezTo>
                      <a:pt x="55" y="51"/>
                      <a:pt x="56" y="44"/>
                      <a:pt x="55" y="40"/>
                    </a:cubicBezTo>
                    <a:cubicBezTo>
                      <a:pt x="54" y="26"/>
                      <a:pt x="38" y="1"/>
                      <a:pt x="22" y="1"/>
                    </a:cubicBezTo>
                    <a:cubicBezTo>
                      <a:pt x="12" y="0"/>
                      <a:pt x="1" y="9"/>
                      <a:pt x="1" y="19"/>
                    </a:cubicBezTo>
                    <a:cubicBezTo>
                      <a:pt x="1" y="20"/>
                      <a:pt x="1" y="20"/>
                      <a:pt x="1" y="20"/>
                    </a:cubicBezTo>
                    <a:cubicBezTo>
                      <a:pt x="0" y="31"/>
                      <a:pt x="13" y="40"/>
                      <a:pt x="13" y="50"/>
                    </a:cubicBezTo>
                    <a:cubicBezTo>
                      <a:pt x="13" y="52"/>
                      <a:pt x="12" y="54"/>
                      <a:pt x="11" y="57"/>
                    </a:cubicBezTo>
                    <a:cubicBezTo>
                      <a:pt x="9" y="64"/>
                      <a:pt x="4" y="75"/>
                      <a:pt x="4" y="80"/>
                    </a:cubicBezTo>
                    <a:cubicBezTo>
                      <a:pt x="4" y="80"/>
                      <a:pt x="4" y="82"/>
                      <a:pt x="4" y="83"/>
                    </a:cubicBezTo>
                    <a:cubicBezTo>
                      <a:pt x="4" y="89"/>
                      <a:pt x="7" y="96"/>
                      <a:pt x="15" y="100"/>
                    </a:cubicBezTo>
                    <a:cubicBezTo>
                      <a:pt x="19" y="102"/>
                      <a:pt x="24" y="100"/>
                      <a:pt x="24" y="100"/>
                    </a:cubicBezTo>
                    <a:cubicBezTo>
                      <a:pt x="33" y="98"/>
                      <a:pt x="43" y="85"/>
                      <a:pt x="46" y="76"/>
                    </a:cubicBezTo>
                    <a:cubicBezTo>
                      <a:pt x="48" y="73"/>
                      <a:pt x="52" y="64"/>
                      <a:pt x="54" y="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2" name="Freeform 50"/>
              <p:cNvSpPr>
                <a:spLocks/>
              </p:cNvSpPr>
              <p:nvPr/>
            </p:nvSpPr>
            <p:spPr bwMode="auto">
              <a:xfrm>
                <a:off x="6472238" y="2298701"/>
                <a:ext cx="52388" cy="55563"/>
              </a:xfrm>
              <a:custGeom>
                <a:avLst/>
                <a:gdLst>
                  <a:gd name="T0" fmla="*/ 5 w 14"/>
                  <a:gd name="T1" fmla="*/ 15 h 15"/>
                  <a:gd name="T2" fmla="*/ 14 w 14"/>
                  <a:gd name="T3" fmla="*/ 6 h 15"/>
                  <a:gd name="T4" fmla="*/ 9 w 14"/>
                  <a:gd name="T5" fmla="*/ 0 h 15"/>
                  <a:gd name="T6" fmla="*/ 0 w 14"/>
                  <a:gd name="T7" fmla="*/ 8 h 15"/>
                  <a:gd name="T8" fmla="*/ 5 w 14"/>
                  <a:gd name="T9" fmla="*/ 15 h 15"/>
                </a:gdLst>
                <a:ahLst/>
                <a:cxnLst>
                  <a:cxn ang="0">
                    <a:pos x="T0" y="T1"/>
                  </a:cxn>
                  <a:cxn ang="0">
                    <a:pos x="T2" y="T3"/>
                  </a:cxn>
                  <a:cxn ang="0">
                    <a:pos x="T4" y="T5"/>
                  </a:cxn>
                  <a:cxn ang="0">
                    <a:pos x="T6" y="T7"/>
                  </a:cxn>
                  <a:cxn ang="0">
                    <a:pos x="T8" y="T9"/>
                  </a:cxn>
                </a:cxnLst>
                <a:rect l="0" t="0" r="r" b="b"/>
                <a:pathLst>
                  <a:path w="14" h="15">
                    <a:moveTo>
                      <a:pt x="5" y="15"/>
                    </a:moveTo>
                    <a:cubicBezTo>
                      <a:pt x="9" y="15"/>
                      <a:pt x="14" y="10"/>
                      <a:pt x="14" y="6"/>
                    </a:cubicBezTo>
                    <a:cubicBezTo>
                      <a:pt x="14" y="4"/>
                      <a:pt x="12" y="1"/>
                      <a:pt x="9" y="0"/>
                    </a:cubicBezTo>
                    <a:cubicBezTo>
                      <a:pt x="5" y="0"/>
                      <a:pt x="1" y="4"/>
                      <a:pt x="0" y="8"/>
                    </a:cubicBezTo>
                    <a:cubicBezTo>
                      <a:pt x="0" y="11"/>
                      <a:pt x="2" y="14"/>
                      <a:pt x="5" y="15"/>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3" name="Freeform 51"/>
              <p:cNvSpPr>
                <a:spLocks/>
              </p:cNvSpPr>
              <p:nvPr/>
            </p:nvSpPr>
            <p:spPr bwMode="auto">
              <a:xfrm>
                <a:off x="6419850" y="2260601"/>
                <a:ext cx="60325" cy="71438"/>
              </a:xfrm>
              <a:custGeom>
                <a:avLst/>
                <a:gdLst>
                  <a:gd name="T0" fmla="*/ 6 w 16"/>
                  <a:gd name="T1" fmla="*/ 18 h 19"/>
                  <a:gd name="T2" fmla="*/ 9 w 16"/>
                  <a:gd name="T3" fmla="*/ 18 h 19"/>
                  <a:gd name="T4" fmla="*/ 16 w 16"/>
                  <a:gd name="T5" fmla="*/ 8 h 19"/>
                  <a:gd name="T6" fmla="*/ 9 w 16"/>
                  <a:gd name="T7" fmla="*/ 0 h 19"/>
                  <a:gd name="T8" fmla="*/ 1 w 16"/>
                  <a:gd name="T9" fmla="*/ 8 h 19"/>
                  <a:gd name="T10" fmla="*/ 6 w 16"/>
                  <a:gd name="T11" fmla="*/ 18 h 19"/>
                </a:gdLst>
                <a:ahLst/>
                <a:cxnLst>
                  <a:cxn ang="0">
                    <a:pos x="T0" y="T1"/>
                  </a:cxn>
                  <a:cxn ang="0">
                    <a:pos x="T2" y="T3"/>
                  </a:cxn>
                  <a:cxn ang="0">
                    <a:pos x="T4" y="T5"/>
                  </a:cxn>
                  <a:cxn ang="0">
                    <a:pos x="T6" y="T7"/>
                  </a:cxn>
                  <a:cxn ang="0">
                    <a:pos x="T8" y="T9"/>
                  </a:cxn>
                  <a:cxn ang="0">
                    <a:pos x="T10" y="T11"/>
                  </a:cxn>
                </a:cxnLst>
                <a:rect l="0" t="0" r="r" b="b"/>
                <a:pathLst>
                  <a:path w="16" h="19">
                    <a:moveTo>
                      <a:pt x="6" y="18"/>
                    </a:moveTo>
                    <a:cubicBezTo>
                      <a:pt x="7" y="19"/>
                      <a:pt x="9" y="18"/>
                      <a:pt x="9" y="18"/>
                    </a:cubicBezTo>
                    <a:cubicBezTo>
                      <a:pt x="13" y="17"/>
                      <a:pt x="16" y="11"/>
                      <a:pt x="16" y="8"/>
                    </a:cubicBezTo>
                    <a:cubicBezTo>
                      <a:pt x="16" y="4"/>
                      <a:pt x="13" y="0"/>
                      <a:pt x="9" y="0"/>
                    </a:cubicBezTo>
                    <a:cubicBezTo>
                      <a:pt x="6" y="0"/>
                      <a:pt x="1" y="4"/>
                      <a:pt x="1" y="8"/>
                    </a:cubicBezTo>
                    <a:cubicBezTo>
                      <a:pt x="0" y="13"/>
                      <a:pt x="2" y="17"/>
                      <a:pt x="6" y="18"/>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4" name="Freeform 52"/>
              <p:cNvSpPr>
                <a:spLocks/>
              </p:cNvSpPr>
              <p:nvPr/>
            </p:nvSpPr>
            <p:spPr bwMode="auto">
              <a:xfrm>
                <a:off x="6510338" y="2343151"/>
                <a:ext cx="39688" cy="46038"/>
              </a:xfrm>
              <a:custGeom>
                <a:avLst/>
                <a:gdLst>
                  <a:gd name="T0" fmla="*/ 1 w 11"/>
                  <a:gd name="T1" fmla="*/ 4 h 12"/>
                  <a:gd name="T2" fmla="*/ 1 w 11"/>
                  <a:gd name="T3" fmla="*/ 9 h 12"/>
                  <a:gd name="T4" fmla="*/ 5 w 11"/>
                  <a:gd name="T5" fmla="*/ 12 h 12"/>
                  <a:gd name="T6" fmla="*/ 11 w 11"/>
                  <a:gd name="T7" fmla="*/ 5 h 12"/>
                  <a:gd name="T8" fmla="*/ 7 w 11"/>
                  <a:gd name="T9" fmla="*/ 1 h 12"/>
                  <a:gd name="T10" fmla="*/ 1 w 11"/>
                  <a:gd name="T11" fmla="*/ 4 h 12"/>
                </a:gdLst>
                <a:ahLst/>
                <a:cxnLst>
                  <a:cxn ang="0">
                    <a:pos x="T0" y="T1"/>
                  </a:cxn>
                  <a:cxn ang="0">
                    <a:pos x="T2" y="T3"/>
                  </a:cxn>
                  <a:cxn ang="0">
                    <a:pos x="T4" y="T5"/>
                  </a:cxn>
                  <a:cxn ang="0">
                    <a:pos x="T6" y="T7"/>
                  </a:cxn>
                  <a:cxn ang="0">
                    <a:pos x="T8" y="T9"/>
                  </a:cxn>
                  <a:cxn ang="0">
                    <a:pos x="T10" y="T11"/>
                  </a:cxn>
                </a:cxnLst>
                <a:rect l="0" t="0" r="r" b="b"/>
                <a:pathLst>
                  <a:path w="11" h="12">
                    <a:moveTo>
                      <a:pt x="1" y="4"/>
                    </a:moveTo>
                    <a:cubicBezTo>
                      <a:pt x="0" y="6"/>
                      <a:pt x="0" y="9"/>
                      <a:pt x="1" y="9"/>
                    </a:cubicBezTo>
                    <a:cubicBezTo>
                      <a:pt x="1" y="10"/>
                      <a:pt x="2" y="11"/>
                      <a:pt x="5" y="12"/>
                    </a:cubicBezTo>
                    <a:cubicBezTo>
                      <a:pt x="8" y="12"/>
                      <a:pt x="11" y="8"/>
                      <a:pt x="11" y="5"/>
                    </a:cubicBezTo>
                    <a:cubicBezTo>
                      <a:pt x="11" y="3"/>
                      <a:pt x="10" y="1"/>
                      <a:pt x="7" y="1"/>
                    </a:cubicBezTo>
                    <a:cubicBezTo>
                      <a:pt x="5" y="0"/>
                      <a:pt x="3" y="2"/>
                      <a:pt x="1" y="4"/>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5" name="Freeform 53"/>
              <p:cNvSpPr>
                <a:spLocks/>
              </p:cNvSpPr>
              <p:nvPr/>
            </p:nvSpPr>
            <p:spPr bwMode="auto">
              <a:xfrm>
                <a:off x="6334125" y="2238376"/>
                <a:ext cx="80963" cy="101600"/>
              </a:xfrm>
              <a:custGeom>
                <a:avLst/>
                <a:gdLst>
                  <a:gd name="T0" fmla="*/ 10 w 22"/>
                  <a:gd name="T1" fmla="*/ 27 h 27"/>
                  <a:gd name="T2" fmla="*/ 22 w 22"/>
                  <a:gd name="T3" fmla="*/ 15 h 27"/>
                  <a:gd name="T4" fmla="*/ 22 w 22"/>
                  <a:gd name="T5" fmla="*/ 9 h 27"/>
                  <a:gd name="T6" fmla="*/ 12 w 22"/>
                  <a:gd name="T7" fmla="*/ 0 h 27"/>
                  <a:gd name="T8" fmla="*/ 1 w 22"/>
                  <a:gd name="T9" fmla="*/ 14 h 27"/>
                  <a:gd name="T10" fmla="*/ 10 w 22"/>
                  <a:gd name="T11" fmla="*/ 27 h 27"/>
                </a:gdLst>
                <a:ahLst/>
                <a:cxnLst>
                  <a:cxn ang="0">
                    <a:pos x="T0" y="T1"/>
                  </a:cxn>
                  <a:cxn ang="0">
                    <a:pos x="T2" y="T3"/>
                  </a:cxn>
                  <a:cxn ang="0">
                    <a:pos x="T4" y="T5"/>
                  </a:cxn>
                  <a:cxn ang="0">
                    <a:pos x="T6" y="T7"/>
                  </a:cxn>
                  <a:cxn ang="0">
                    <a:pos x="T8" y="T9"/>
                  </a:cxn>
                  <a:cxn ang="0">
                    <a:pos x="T10" y="T11"/>
                  </a:cxn>
                </a:cxnLst>
                <a:rect l="0" t="0" r="r" b="b"/>
                <a:pathLst>
                  <a:path w="22" h="27">
                    <a:moveTo>
                      <a:pt x="10" y="27"/>
                    </a:moveTo>
                    <a:cubicBezTo>
                      <a:pt x="15" y="27"/>
                      <a:pt x="22" y="22"/>
                      <a:pt x="22" y="15"/>
                    </a:cubicBezTo>
                    <a:cubicBezTo>
                      <a:pt x="22" y="15"/>
                      <a:pt x="22" y="11"/>
                      <a:pt x="22" y="9"/>
                    </a:cubicBezTo>
                    <a:cubicBezTo>
                      <a:pt x="21" y="4"/>
                      <a:pt x="17" y="0"/>
                      <a:pt x="12" y="0"/>
                    </a:cubicBezTo>
                    <a:cubicBezTo>
                      <a:pt x="5" y="0"/>
                      <a:pt x="1" y="8"/>
                      <a:pt x="1" y="14"/>
                    </a:cubicBezTo>
                    <a:cubicBezTo>
                      <a:pt x="0" y="18"/>
                      <a:pt x="2" y="27"/>
                      <a:pt x="10" y="2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6" name="Freeform 54"/>
              <p:cNvSpPr>
                <a:spLocks/>
              </p:cNvSpPr>
              <p:nvPr/>
            </p:nvSpPr>
            <p:spPr bwMode="auto">
              <a:xfrm>
                <a:off x="6164263" y="2455863"/>
                <a:ext cx="52388" cy="63500"/>
              </a:xfrm>
              <a:custGeom>
                <a:avLst/>
                <a:gdLst>
                  <a:gd name="T0" fmla="*/ 7 w 14"/>
                  <a:gd name="T1" fmla="*/ 17 h 17"/>
                  <a:gd name="T2" fmla="*/ 14 w 14"/>
                  <a:gd name="T3" fmla="*/ 9 h 17"/>
                  <a:gd name="T4" fmla="*/ 7 w 14"/>
                  <a:gd name="T5" fmla="*/ 0 h 17"/>
                  <a:gd name="T6" fmla="*/ 0 w 14"/>
                  <a:gd name="T7" fmla="*/ 8 h 17"/>
                  <a:gd name="T8" fmla="*/ 7 w 14"/>
                  <a:gd name="T9" fmla="*/ 17 h 17"/>
                </a:gdLst>
                <a:ahLst/>
                <a:cxnLst>
                  <a:cxn ang="0">
                    <a:pos x="T0" y="T1"/>
                  </a:cxn>
                  <a:cxn ang="0">
                    <a:pos x="T2" y="T3"/>
                  </a:cxn>
                  <a:cxn ang="0">
                    <a:pos x="T4" y="T5"/>
                  </a:cxn>
                  <a:cxn ang="0">
                    <a:pos x="T6" y="T7"/>
                  </a:cxn>
                  <a:cxn ang="0">
                    <a:pos x="T8" y="T9"/>
                  </a:cxn>
                </a:cxnLst>
                <a:rect l="0" t="0" r="r" b="b"/>
                <a:pathLst>
                  <a:path w="14" h="17">
                    <a:moveTo>
                      <a:pt x="7" y="17"/>
                    </a:moveTo>
                    <a:cubicBezTo>
                      <a:pt x="11" y="17"/>
                      <a:pt x="14" y="12"/>
                      <a:pt x="14" y="9"/>
                    </a:cubicBezTo>
                    <a:cubicBezTo>
                      <a:pt x="14" y="5"/>
                      <a:pt x="11" y="0"/>
                      <a:pt x="7" y="0"/>
                    </a:cubicBezTo>
                    <a:cubicBezTo>
                      <a:pt x="2" y="0"/>
                      <a:pt x="0" y="5"/>
                      <a:pt x="0" y="8"/>
                    </a:cubicBezTo>
                    <a:cubicBezTo>
                      <a:pt x="0" y="12"/>
                      <a:pt x="2" y="17"/>
                      <a:pt x="7" y="1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7" name="Freeform 55"/>
              <p:cNvSpPr>
                <a:spLocks/>
              </p:cNvSpPr>
              <p:nvPr/>
            </p:nvSpPr>
            <p:spPr bwMode="auto">
              <a:xfrm>
                <a:off x="6119813" y="2486026"/>
                <a:ext cx="44450" cy="49213"/>
              </a:xfrm>
              <a:custGeom>
                <a:avLst/>
                <a:gdLst>
                  <a:gd name="T0" fmla="*/ 6 w 12"/>
                  <a:gd name="T1" fmla="*/ 13 h 13"/>
                  <a:gd name="T2" fmla="*/ 11 w 12"/>
                  <a:gd name="T3" fmla="*/ 7 h 13"/>
                  <a:gd name="T4" fmla="*/ 5 w 12"/>
                  <a:gd name="T5" fmla="*/ 0 h 13"/>
                  <a:gd name="T6" fmla="*/ 0 w 12"/>
                  <a:gd name="T7" fmla="*/ 5 h 13"/>
                  <a:gd name="T8" fmla="*/ 6 w 12"/>
                  <a:gd name="T9" fmla="*/ 13 h 13"/>
                </a:gdLst>
                <a:ahLst/>
                <a:cxnLst>
                  <a:cxn ang="0">
                    <a:pos x="T0" y="T1"/>
                  </a:cxn>
                  <a:cxn ang="0">
                    <a:pos x="T2" y="T3"/>
                  </a:cxn>
                  <a:cxn ang="0">
                    <a:pos x="T4" y="T5"/>
                  </a:cxn>
                  <a:cxn ang="0">
                    <a:pos x="T6" y="T7"/>
                  </a:cxn>
                  <a:cxn ang="0">
                    <a:pos x="T8" y="T9"/>
                  </a:cxn>
                </a:cxnLst>
                <a:rect l="0" t="0" r="r" b="b"/>
                <a:pathLst>
                  <a:path w="12" h="13">
                    <a:moveTo>
                      <a:pt x="6" y="13"/>
                    </a:moveTo>
                    <a:cubicBezTo>
                      <a:pt x="9" y="13"/>
                      <a:pt x="12" y="10"/>
                      <a:pt x="11" y="7"/>
                    </a:cubicBezTo>
                    <a:cubicBezTo>
                      <a:pt x="11" y="4"/>
                      <a:pt x="8" y="0"/>
                      <a:pt x="5" y="0"/>
                    </a:cubicBezTo>
                    <a:cubicBezTo>
                      <a:pt x="2" y="0"/>
                      <a:pt x="0" y="2"/>
                      <a:pt x="0" y="5"/>
                    </a:cubicBezTo>
                    <a:cubicBezTo>
                      <a:pt x="0" y="8"/>
                      <a:pt x="2" y="13"/>
                      <a:pt x="6" y="13"/>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8" name="Freeform 56"/>
              <p:cNvSpPr>
                <a:spLocks/>
              </p:cNvSpPr>
              <p:nvPr/>
            </p:nvSpPr>
            <p:spPr bwMode="auto">
              <a:xfrm>
                <a:off x="6081713" y="2524126"/>
                <a:ext cx="46038" cy="44450"/>
              </a:xfrm>
              <a:custGeom>
                <a:avLst/>
                <a:gdLst>
                  <a:gd name="T0" fmla="*/ 5 w 12"/>
                  <a:gd name="T1" fmla="*/ 11 h 12"/>
                  <a:gd name="T2" fmla="*/ 9 w 12"/>
                  <a:gd name="T3" fmla="*/ 11 h 12"/>
                  <a:gd name="T4" fmla="*/ 12 w 12"/>
                  <a:gd name="T5" fmla="*/ 8 h 12"/>
                  <a:gd name="T6" fmla="*/ 5 w 12"/>
                  <a:gd name="T7" fmla="*/ 0 h 12"/>
                  <a:gd name="T8" fmla="*/ 1 w 12"/>
                  <a:gd name="T9" fmla="*/ 1 h 12"/>
                  <a:gd name="T10" fmla="*/ 0 w 12"/>
                  <a:gd name="T11" fmla="*/ 5 h 12"/>
                  <a:gd name="T12" fmla="*/ 5 w 12"/>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5" y="11"/>
                    </a:moveTo>
                    <a:cubicBezTo>
                      <a:pt x="7" y="12"/>
                      <a:pt x="8" y="11"/>
                      <a:pt x="9" y="11"/>
                    </a:cubicBezTo>
                    <a:cubicBezTo>
                      <a:pt x="11" y="10"/>
                      <a:pt x="12" y="9"/>
                      <a:pt x="12" y="8"/>
                    </a:cubicBezTo>
                    <a:cubicBezTo>
                      <a:pt x="12" y="5"/>
                      <a:pt x="9" y="0"/>
                      <a:pt x="5" y="0"/>
                    </a:cubicBezTo>
                    <a:cubicBezTo>
                      <a:pt x="4" y="0"/>
                      <a:pt x="2" y="0"/>
                      <a:pt x="1" y="1"/>
                    </a:cubicBezTo>
                    <a:cubicBezTo>
                      <a:pt x="0" y="2"/>
                      <a:pt x="0" y="3"/>
                      <a:pt x="0" y="5"/>
                    </a:cubicBezTo>
                    <a:cubicBezTo>
                      <a:pt x="0" y="7"/>
                      <a:pt x="3" y="10"/>
                      <a:pt x="5" y="11"/>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9" name="Freeform 57"/>
              <p:cNvSpPr>
                <a:spLocks/>
              </p:cNvSpPr>
              <p:nvPr/>
            </p:nvSpPr>
            <p:spPr bwMode="auto">
              <a:xfrm>
                <a:off x="6221413" y="2436813"/>
                <a:ext cx="74613" cy="93663"/>
              </a:xfrm>
              <a:custGeom>
                <a:avLst/>
                <a:gdLst>
                  <a:gd name="T0" fmla="*/ 11 w 20"/>
                  <a:gd name="T1" fmla="*/ 0 h 25"/>
                  <a:gd name="T2" fmla="*/ 0 w 20"/>
                  <a:gd name="T3" fmla="*/ 11 h 25"/>
                  <a:gd name="T4" fmla="*/ 5 w 20"/>
                  <a:gd name="T5" fmla="*/ 22 h 25"/>
                  <a:gd name="T6" fmla="*/ 12 w 20"/>
                  <a:gd name="T7" fmla="*/ 24 h 25"/>
                  <a:gd name="T8" fmla="*/ 20 w 20"/>
                  <a:gd name="T9" fmla="*/ 12 h 25"/>
                  <a:gd name="T10" fmla="*/ 11 w 20"/>
                  <a:gd name="T11" fmla="*/ 0 h 25"/>
                </a:gdLst>
                <a:ahLst/>
                <a:cxnLst>
                  <a:cxn ang="0">
                    <a:pos x="T0" y="T1"/>
                  </a:cxn>
                  <a:cxn ang="0">
                    <a:pos x="T2" y="T3"/>
                  </a:cxn>
                  <a:cxn ang="0">
                    <a:pos x="T4" y="T5"/>
                  </a:cxn>
                  <a:cxn ang="0">
                    <a:pos x="T6" y="T7"/>
                  </a:cxn>
                  <a:cxn ang="0">
                    <a:pos x="T8" y="T9"/>
                  </a:cxn>
                  <a:cxn ang="0">
                    <a:pos x="T10" y="T11"/>
                  </a:cxn>
                </a:cxnLst>
                <a:rect l="0" t="0" r="r" b="b"/>
                <a:pathLst>
                  <a:path w="20" h="25">
                    <a:moveTo>
                      <a:pt x="11" y="0"/>
                    </a:moveTo>
                    <a:cubicBezTo>
                      <a:pt x="5" y="0"/>
                      <a:pt x="0" y="6"/>
                      <a:pt x="0" y="11"/>
                    </a:cubicBezTo>
                    <a:cubicBezTo>
                      <a:pt x="0" y="15"/>
                      <a:pt x="0" y="19"/>
                      <a:pt x="5" y="22"/>
                    </a:cubicBezTo>
                    <a:cubicBezTo>
                      <a:pt x="8" y="25"/>
                      <a:pt x="11" y="24"/>
                      <a:pt x="12" y="24"/>
                    </a:cubicBezTo>
                    <a:cubicBezTo>
                      <a:pt x="17" y="22"/>
                      <a:pt x="20" y="18"/>
                      <a:pt x="20" y="12"/>
                    </a:cubicBezTo>
                    <a:cubicBezTo>
                      <a:pt x="20" y="6"/>
                      <a:pt x="17" y="0"/>
                      <a:pt x="11"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0" name="Freeform 58"/>
              <p:cNvSpPr>
                <a:spLocks/>
              </p:cNvSpPr>
              <p:nvPr/>
            </p:nvSpPr>
            <p:spPr bwMode="auto">
              <a:xfrm>
                <a:off x="6078538" y="2535238"/>
                <a:ext cx="209550" cy="344488"/>
              </a:xfrm>
              <a:custGeom>
                <a:avLst/>
                <a:gdLst>
                  <a:gd name="T0" fmla="*/ 56 w 56"/>
                  <a:gd name="T1" fmla="*/ 16 h 92"/>
                  <a:gd name="T2" fmla="*/ 37 w 56"/>
                  <a:gd name="T3" fmla="*/ 1 h 92"/>
                  <a:gd name="T4" fmla="*/ 0 w 56"/>
                  <a:gd name="T5" fmla="*/ 36 h 92"/>
                  <a:gd name="T6" fmla="*/ 0 w 56"/>
                  <a:gd name="T7" fmla="*/ 39 h 92"/>
                  <a:gd name="T8" fmla="*/ 0 w 56"/>
                  <a:gd name="T9" fmla="*/ 39 h 92"/>
                  <a:gd name="T10" fmla="*/ 0 w 56"/>
                  <a:gd name="T11" fmla="*/ 43 h 92"/>
                  <a:gd name="T12" fmla="*/ 0 w 56"/>
                  <a:gd name="T13" fmla="*/ 48 h 92"/>
                  <a:gd name="T14" fmla="*/ 37 w 56"/>
                  <a:gd name="T15" fmla="*/ 92 h 92"/>
                  <a:gd name="T16" fmla="*/ 52 w 56"/>
                  <a:gd name="T17" fmla="*/ 81 h 92"/>
                  <a:gd name="T18" fmla="*/ 43 w 56"/>
                  <a:gd name="T19" fmla="*/ 50 h 92"/>
                  <a:gd name="T20" fmla="*/ 46 w 56"/>
                  <a:gd name="T21" fmla="*/ 39 h 92"/>
                  <a:gd name="T22" fmla="*/ 56 w 56"/>
                  <a:gd name="T23"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92">
                    <a:moveTo>
                      <a:pt x="56" y="16"/>
                    </a:moveTo>
                    <a:cubicBezTo>
                      <a:pt x="56" y="6"/>
                      <a:pt x="45" y="1"/>
                      <a:pt x="37" y="1"/>
                    </a:cubicBezTo>
                    <a:cubicBezTo>
                      <a:pt x="19" y="0"/>
                      <a:pt x="0" y="17"/>
                      <a:pt x="0" y="36"/>
                    </a:cubicBezTo>
                    <a:cubicBezTo>
                      <a:pt x="0" y="36"/>
                      <a:pt x="0" y="38"/>
                      <a:pt x="0" y="39"/>
                    </a:cubicBezTo>
                    <a:cubicBezTo>
                      <a:pt x="0" y="39"/>
                      <a:pt x="0" y="39"/>
                      <a:pt x="0" y="39"/>
                    </a:cubicBezTo>
                    <a:cubicBezTo>
                      <a:pt x="0" y="43"/>
                      <a:pt x="0" y="43"/>
                      <a:pt x="0" y="43"/>
                    </a:cubicBezTo>
                    <a:cubicBezTo>
                      <a:pt x="0" y="44"/>
                      <a:pt x="0" y="47"/>
                      <a:pt x="0" y="48"/>
                    </a:cubicBezTo>
                    <a:cubicBezTo>
                      <a:pt x="1" y="61"/>
                      <a:pt x="21" y="92"/>
                      <a:pt x="37" y="92"/>
                    </a:cubicBezTo>
                    <a:cubicBezTo>
                      <a:pt x="42" y="92"/>
                      <a:pt x="52" y="88"/>
                      <a:pt x="52" y="81"/>
                    </a:cubicBezTo>
                    <a:cubicBezTo>
                      <a:pt x="52" y="76"/>
                      <a:pt x="42" y="60"/>
                      <a:pt x="43" y="50"/>
                    </a:cubicBezTo>
                    <a:cubicBezTo>
                      <a:pt x="43" y="46"/>
                      <a:pt x="44" y="43"/>
                      <a:pt x="46" y="39"/>
                    </a:cubicBezTo>
                    <a:cubicBezTo>
                      <a:pt x="50" y="31"/>
                      <a:pt x="56" y="23"/>
                      <a:pt x="56" y="16"/>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1" name="Freeform 59"/>
              <p:cNvSpPr>
                <a:spLocks/>
              </p:cNvSpPr>
              <p:nvPr/>
            </p:nvSpPr>
            <p:spPr bwMode="auto">
              <a:xfrm>
                <a:off x="6059488" y="2557463"/>
                <a:ext cx="38100" cy="41275"/>
              </a:xfrm>
              <a:custGeom>
                <a:avLst/>
                <a:gdLst>
                  <a:gd name="T0" fmla="*/ 10 w 10"/>
                  <a:gd name="T1" fmla="*/ 7 h 11"/>
                  <a:gd name="T2" fmla="*/ 7 w 10"/>
                  <a:gd name="T3" fmla="*/ 1 h 11"/>
                  <a:gd name="T4" fmla="*/ 2 w 10"/>
                  <a:gd name="T5" fmla="*/ 1 h 11"/>
                  <a:gd name="T6" fmla="*/ 0 w 10"/>
                  <a:gd name="T7" fmla="*/ 5 h 11"/>
                  <a:gd name="T8" fmla="*/ 6 w 10"/>
                  <a:gd name="T9" fmla="*/ 11 h 11"/>
                  <a:gd name="T10" fmla="*/ 10 w 10"/>
                  <a:gd name="T11" fmla="*/ 7 h 11"/>
                </a:gdLst>
                <a:ahLst/>
                <a:cxnLst>
                  <a:cxn ang="0">
                    <a:pos x="T0" y="T1"/>
                  </a:cxn>
                  <a:cxn ang="0">
                    <a:pos x="T2" y="T3"/>
                  </a:cxn>
                  <a:cxn ang="0">
                    <a:pos x="T4" y="T5"/>
                  </a:cxn>
                  <a:cxn ang="0">
                    <a:pos x="T6" y="T7"/>
                  </a:cxn>
                  <a:cxn ang="0">
                    <a:pos x="T8" y="T9"/>
                  </a:cxn>
                  <a:cxn ang="0">
                    <a:pos x="T10" y="T11"/>
                  </a:cxn>
                </a:cxnLst>
                <a:rect l="0" t="0" r="r" b="b"/>
                <a:pathLst>
                  <a:path w="10" h="11">
                    <a:moveTo>
                      <a:pt x="10" y="7"/>
                    </a:moveTo>
                    <a:cubicBezTo>
                      <a:pt x="10" y="5"/>
                      <a:pt x="8" y="3"/>
                      <a:pt x="7" y="1"/>
                    </a:cubicBezTo>
                    <a:cubicBezTo>
                      <a:pt x="6" y="1"/>
                      <a:pt x="5" y="0"/>
                      <a:pt x="2" y="1"/>
                    </a:cubicBezTo>
                    <a:cubicBezTo>
                      <a:pt x="1" y="1"/>
                      <a:pt x="0" y="3"/>
                      <a:pt x="0" y="5"/>
                    </a:cubicBezTo>
                    <a:cubicBezTo>
                      <a:pt x="0" y="7"/>
                      <a:pt x="2" y="10"/>
                      <a:pt x="6" y="11"/>
                    </a:cubicBezTo>
                    <a:cubicBezTo>
                      <a:pt x="8" y="11"/>
                      <a:pt x="10" y="10"/>
                      <a:pt x="10" y="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grpSp>
        <p:nvGrpSpPr>
          <p:cNvPr id="9" name="组合 8"/>
          <p:cNvGrpSpPr/>
          <p:nvPr/>
        </p:nvGrpSpPr>
        <p:grpSpPr>
          <a:xfrm>
            <a:off x="5005388" y="3436000"/>
            <a:ext cx="1357312" cy="1340468"/>
            <a:chOff x="5321700" y="3619203"/>
            <a:chExt cx="1443087" cy="1425178"/>
          </a:xfrm>
        </p:grpSpPr>
        <p:sp>
          <p:nvSpPr>
            <p:cNvPr id="16" name="椭圆 15"/>
            <p:cNvSpPr/>
            <p:nvPr/>
          </p:nvSpPr>
          <p:spPr>
            <a:xfrm>
              <a:off x="5321700"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2543" name="椭圆 16"/>
            <p:cNvSpPr>
              <a:spLocks noChangeArrowheads="1"/>
            </p:cNvSpPr>
            <p:nvPr/>
          </p:nvSpPr>
          <p:spPr bwMode="auto">
            <a:xfrm>
              <a:off x="5407779" y="3704213"/>
              <a:ext cx="1270929" cy="1255157"/>
            </a:xfrm>
            <a:prstGeom prst="ellipse">
              <a:avLst/>
            </a:prstGeom>
            <a:solidFill>
              <a:schemeClr val="accent4"/>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18" name="椭圆 17"/>
            <p:cNvSpPr/>
            <p:nvPr/>
          </p:nvSpPr>
          <p:spPr>
            <a:xfrm>
              <a:off x="5449554"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2546" name="Freeform 578"/>
            <p:cNvSpPr>
              <a:spLocks noEditPoints="1"/>
            </p:cNvSpPr>
            <p:nvPr/>
          </p:nvSpPr>
          <p:spPr bwMode="auto">
            <a:xfrm>
              <a:off x="5678674" y="4125516"/>
              <a:ext cx="725342" cy="470059"/>
            </a:xfrm>
            <a:custGeom>
              <a:avLst/>
              <a:gdLst>
                <a:gd name="T0" fmla="*/ 847921 w 87"/>
                <a:gd name="T1" fmla="*/ 0 h 57"/>
                <a:gd name="T2" fmla="*/ 837453 w 87"/>
                <a:gd name="T3" fmla="*/ 0 h 57"/>
                <a:gd name="T4" fmla="*/ 73277 w 87"/>
                <a:gd name="T5" fmla="*/ 0 h 57"/>
                <a:gd name="T6" fmla="*/ 73277 w 87"/>
                <a:gd name="T7" fmla="*/ 0 h 57"/>
                <a:gd name="T8" fmla="*/ 460599 w 87"/>
                <a:gd name="T9" fmla="*/ 272172 h 57"/>
                <a:gd name="T10" fmla="*/ 847921 w 87"/>
                <a:gd name="T11" fmla="*/ 0 h 57"/>
                <a:gd name="T12" fmla="*/ 889794 w 87"/>
                <a:gd name="T13" fmla="*/ 20936 h 57"/>
                <a:gd name="T14" fmla="*/ 460599 w 87"/>
                <a:gd name="T15" fmla="*/ 324513 h 57"/>
                <a:gd name="T16" fmla="*/ 31404 w 87"/>
                <a:gd name="T17" fmla="*/ 10468 h 57"/>
                <a:gd name="T18" fmla="*/ 0 w 87"/>
                <a:gd name="T19" fmla="*/ 73277 h 57"/>
                <a:gd name="T20" fmla="*/ 0 w 87"/>
                <a:gd name="T21" fmla="*/ 523408 h 57"/>
                <a:gd name="T22" fmla="*/ 73277 w 87"/>
                <a:gd name="T23" fmla="*/ 596685 h 57"/>
                <a:gd name="T24" fmla="*/ 837453 w 87"/>
                <a:gd name="T25" fmla="*/ 596685 h 57"/>
                <a:gd name="T26" fmla="*/ 910730 w 87"/>
                <a:gd name="T27" fmla="*/ 523408 h 57"/>
                <a:gd name="T28" fmla="*/ 910730 w 87"/>
                <a:gd name="T29" fmla="*/ 73277 h 57"/>
                <a:gd name="T30" fmla="*/ 889794 w 87"/>
                <a:gd name="T31" fmla="*/ 20936 h 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7" h="57">
                  <a:moveTo>
                    <a:pt x="81" y="0"/>
                  </a:moveTo>
                  <a:cubicBezTo>
                    <a:pt x="81" y="0"/>
                    <a:pt x="81" y="0"/>
                    <a:pt x="80" y="0"/>
                  </a:cubicBezTo>
                  <a:cubicBezTo>
                    <a:pt x="7" y="0"/>
                    <a:pt x="7" y="0"/>
                    <a:pt x="7" y="0"/>
                  </a:cubicBezTo>
                  <a:cubicBezTo>
                    <a:pt x="7" y="0"/>
                    <a:pt x="7" y="0"/>
                    <a:pt x="7" y="0"/>
                  </a:cubicBezTo>
                  <a:cubicBezTo>
                    <a:pt x="44" y="26"/>
                    <a:pt x="44" y="26"/>
                    <a:pt x="44" y="26"/>
                  </a:cubicBezTo>
                  <a:lnTo>
                    <a:pt x="81" y="0"/>
                  </a:lnTo>
                  <a:close/>
                  <a:moveTo>
                    <a:pt x="85" y="2"/>
                  </a:moveTo>
                  <a:cubicBezTo>
                    <a:pt x="44" y="31"/>
                    <a:pt x="44" y="31"/>
                    <a:pt x="44" y="31"/>
                  </a:cubicBezTo>
                  <a:cubicBezTo>
                    <a:pt x="3" y="1"/>
                    <a:pt x="3" y="1"/>
                    <a:pt x="3" y="1"/>
                  </a:cubicBezTo>
                  <a:cubicBezTo>
                    <a:pt x="1" y="3"/>
                    <a:pt x="0" y="5"/>
                    <a:pt x="0" y="7"/>
                  </a:cubicBezTo>
                  <a:cubicBezTo>
                    <a:pt x="0" y="50"/>
                    <a:pt x="0" y="50"/>
                    <a:pt x="0" y="50"/>
                  </a:cubicBezTo>
                  <a:cubicBezTo>
                    <a:pt x="0" y="54"/>
                    <a:pt x="3" y="57"/>
                    <a:pt x="7" y="57"/>
                  </a:cubicBezTo>
                  <a:cubicBezTo>
                    <a:pt x="80" y="57"/>
                    <a:pt x="80" y="57"/>
                    <a:pt x="80" y="57"/>
                  </a:cubicBezTo>
                  <a:cubicBezTo>
                    <a:pt x="84" y="57"/>
                    <a:pt x="87" y="54"/>
                    <a:pt x="87" y="50"/>
                  </a:cubicBezTo>
                  <a:cubicBezTo>
                    <a:pt x="87" y="7"/>
                    <a:pt x="87" y="7"/>
                    <a:pt x="87" y="7"/>
                  </a:cubicBezTo>
                  <a:cubicBezTo>
                    <a:pt x="87" y="5"/>
                    <a:pt x="86" y="3"/>
                    <a:pt x="85" y="2"/>
                  </a:cubicBezTo>
                  <a:close/>
                </a:path>
              </a:pathLst>
            </a:custGeom>
            <a:solidFill>
              <a:schemeClr val="accent4"/>
            </a:solidFill>
            <a:ln>
              <a:noFill/>
            </a:ln>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7" name="组合 6"/>
          <p:cNvGrpSpPr/>
          <p:nvPr/>
        </p:nvGrpSpPr>
        <p:grpSpPr>
          <a:xfrm>
            <a:off x="5005388" y="1331230"/>
            <a:ext cx="1357312" cy="1340468"/>
            <a:chOff x="5321700" y="1381423"/>
            <a:chExt cx="1443087" cy="1425178"/>
          </a:xfrm>
        </p:grpSpPr>
        <p:sp>
          <p:nvSpPr>
            <p:cNvPr id="8" name="椭圆 7"/>
            <p:cNvSpPr/>
            <p:nvPr/>
          </p:nvSpPr>
          <p:spPr>
            <a:xfrm>
              <a:off x="5321700"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2537" name="椭圆 8"/>
            <p:cNvSpPr>
              <a:spLocks noChangeArrowheads="1"/>
            </p:cNvSpPr>
            <p:nvPr/>
          </p:nvSpPr>
          <p:spPr bwMode="auto">
            <a:xfrm>
              <a:off x="5407779" y="1465183"/>
              <a:ext cx="1270929" cy="1256407"/>
            </a:xfrm>
            <a:prstGeom prst="ellipse">
              <a:avLst/>
            </a:prstGeom>
            <a:solidFill>
              <a:schemeClr val="accent1"/>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10" name="椭圆 9"/>
            <p:cNvSpPr/>
            <p:nvPr/>
          </p:nvSpPr>
          <p:spPr>
            <a:xfrm>
              <a:off x="5449554"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2547" name="Freeform 583"/>
            <p:cNvSpPr>
              <a:spLocks noEditPoints="1"/>
            </p:cNvSpPr>
            <p:nvPr/>
          </p:nvSpPr>
          <p:spPr bwMode="auto">
            <a:xfrm>
              <a:off x="5660952" y="1693962"/>
              <a:ext cx="764583" cy="760095"/>
            </a:xfrm>
            <a:custGeom>
              <a:avLst/>
              <a:gdLst>
                <a:gd name="T0" fmla="*/ 705888 w 87"/>
                <a:gd name="T1" fmla="*/ 155301 h 87"/>
                <a:gd name="T2" fmla="*/ 154413 w 87"/>
                <a:gd name="T3" fmla="*/ 155301 h 87"/>
                <a:gd name="T4" fmla="*/ 154413 w 87"/>
                <a:gd name="T5" fmla="*/ 709947 h 87"/>
                <a:gd name="T6" fmla="*/ 650741 w 87"/>
                <a:gd name="T7" fmla="*/ 765411 h 87"/>
                <a:gd name="T8" fmla="*/ 816183 w 87"/>
                <a:gd name="T9" fmla="*/ 931805 h 87"/>
                <a:gd name="T10" fmla="*/ 915449 w 87"/>
                <a:gd name="T11" fmla="*/ 931805 h 87"/>
                <a:gd name="T12" fmla="*/ 926478 w 87"/>
                <a:gd name="T13" fmla="*/ 920712 h 87"/>
                <a:gd name="T14" fmla="*/ 926478 w 87"/>
                <a:gd name="T15" fmla="*/ 820876 h 87"/>
                <a:gd name="T16" fmla="*/ 761036 w 87"/>
                <a:gd name="T17" fmla="*/ 654482 h 87"/>
                <a:gd name="T18" fmla="*/ 705888 w 87"/>
                <a:gd name="T19" fmla="*/ 155301 h 87"/>
                <a:gd name="T20" fmla="*/ 639711 w 87"/>
                <a:gd name="T21" fmla="*/ 643389 h 87"/>
                <a:gd name="T22" fmla="*/ 220590 w 87"/>
                <a:gd name="T23" fmla="*/ 643389 h 87"/>
                <a:gd name="T24" fmla="*/ 220590 w 87"/>
                <a:gd name="T25" fmla="*/ 232951 h 87"/>
                <a:gd name="T26" fmla="*/ 639711 w 87"/>
                <a:gd name="T27" fmla="*/ 232951 h 87"/>
                <a:gd name="T28" fmla="*/ 639711 w 87"/>
                <a:gd name="T29" fmla="*/ 643389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accent1"/>
            </a:solidFill>
            <a:ln>
              <a:noFill/>
            </a:ln>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nvGrpSpPr>
          <p:cNvPr id="11" name="组合 10"/>
          <p:cNvGrpSpPr/>
          <p:nvPr/>
        </p:nvGrpSpPr>
        <p:grpSpPr>
          <a:xfrm>
            <a:off x="2853929" y="3436000"/>
            <a:ext cx="1357312" cy="1340468"/>
            <a:chOff x="3034281" y="3619203"/>
            <a:chExt cx="1443087" cy="1425178"/>
          </a:xfrm>
        </p:grpSpPr>
        <p:sp>
          <p:nvSpPr>
            <p:cNvPr id="12" name="椭圆 11"/>
            <p:cNvSpPr/>
            <p:nvPr/>
          </p:nvSpPr>
          <p:spPr>
            <a:xfrm>
              <a:off x="3034281"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2540" name="椭圆 12"/>
            <p:cNvSpPr>
              <a:spLocks noChangeArrowheads="1"/>
            </p:cNvSpPr>
            <p:nvPr/>
          </p:nvSpPr>
          <p:spPr bwMode="auto">
            <a:xfrm>
              <a:off x="3120360" y="3704213"/>
              <a:ext cx="1270929" cy="1255157"/>
            </a:xfrm>
            <a:prstGeom prst="ellipse">
              <a:avLst/>
            </a:prstGeom>
            <a:solidFill>
              <a:schemeClr val="accent2"/>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endParaRPr lang="zh-CN" altLang="en-US" sz="1787">
                <a:solidFill>
                  <a:srgbClr val="1C1C1C"/>
                </a:solidFill>
              </a:endParaRPr>
            </a:p>
          </p:txBody>
        </p:sp>
        <p:sp>
          <p:nvSpPr>
            <p:cNvPr id="14" name="椭圆 13"/>
            <p:cNvSpPr/>
            <p:nvPr/>
          </p:nvSpPr>
          <p:spPr>
            <a:xfrm>
              <a:off x="3162133"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2548" name="Freeform 584"/>
            <p:cNvSpPr>
              <a:spLocks noEditPoints="1"/>
            </p:cNvSpPr>
            <p:nvPr/>
          </p:nvSpPr>
          <p:spPr bwMode="auto">
            <a:xfrm>
              <a:off x="3482398" y="4004251"/>
              <a:ext cx="529132" cy="622578"/>
            </a:xfrm>
            <a:custGeom>
              <a:avLst/>
              <a:gdLst>
                <a:gd name="T0" fmla="*/ 606267 w 70"/>
                <a:gd name="T1" fmla="*/ 285901 h 83"/>
                <a:gd name="T2" fmla="*/ 606267 w 70"/>
                <a:gd name="T3" fmla="*/ 285901 h 83"/>
                <a:gd name="T4" fmla="*/ 331553 w 70"/>
                <a:gd name="T5" fmla="*/ 0 h 83"/>
                <a:gd name="T6" fmla="*/ 47365 w 70"/>
                <a:gd name="T7" fmla="*/ 285901 h 83"/>
                <a:gd name="T8" fmla="*/ 47365 w 70"/>
                <a:gd name="T9" fmla="*/ 285901 h 83"/>
                <a:gd name="T10" fmla="*/ 0 w 70"/>
                <a:gd name="T11" fmla="*/ 343081 h 83"/>
                <a:gd name="T12" fmla="*/ 0 w 70"/>
                <a:gd name="T13" fmla="*/ 733812 h 83"/>
                <a:gd name="T14" fmla="*/ 66311 w 70"/>
                <a:gd name="T15" fmla="*/ 790992 h 83"/>
                <a:gd name="T16" fmla="*/ 596795 w 70"/>
                <a:gd name="T17" fmla="*/ 790992 h 83"/>
                <a:gd name="T18" fmla="*/ 663105 w 70"/>
                <a:gd name="T19" fmla="*/ 733812 h 83"/>
                <a:gd name="T20" fmla="*/ 663105 w 70"/>
                <a:gd name="T21" fmla="*/ 343081 h 83"/>
                <a:gd name="T22" fmla="*/ 606267 w 70"/>
                <a:gd name="T23" fmla="*/ 285901 h 83"/>
                <a:gd name="T24" fmla="*/ 331553 w 70"/>
                <a:gd name="T25" fmla="*/ 104830 h 83"/>
                <a:gd name="T26" fmla="*/ 511538 w 70"/>
                <a:gd name="T27" fmla="*/ 285901 h 83"/>
                <a:gd name="T28" fmla="*/ 151567 w 70"/>
                <a:gd name="T29" fmla="*/ 285901 h 83"/>
                <a:gd name="T30" fmla="*/ 331553 w 70"/>
                <a:gd name="T31" fmla="*/ 104830 h 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0" h="83">
                  <a:moveTo>
                    <a:pt x="64" y="30"/>
                  </a:moveTo>
                  <a:cubicBezTo>
                    <a:pt x="64" y="30"/>
                    <a:pt x="64" y="30"/>
                    <a:pt x="64" y="30"/>
                  </a:cubicBezTo>
                  <a:cubicBezTo>
                    <a:pt x="64" y="13"/>
                    <a:pt x="51" y="0"/>
                    <a:pt x="35" y="0"/>
                  </a:cubicBezTo>
                  <a:cubicBezTo>
                    <a:pt x="19" y="0"/>
                    <a:pt x="5" y="13"/>
                    <a:pt x="5" y="30"/>
                  </a:cubicBezTo>
                  <a:cubicBezTo>
                    <a:pt x="5" y="30"/>
                    <a:pt x="5" y="30"/>
                    <a:pt x="5" y="30"/>
                  </a:cubicBezTo>
                  <a:cubicBezTo>
                    <a:pt x="2" y="30"/>
                    <a:pt x="0" y="33"/>
                    <a:pt x="0" y="36"/>
                  </a:cubicBezTo>
                  <a:cubicBezTo>
                    <a:pt x="0" y="77"/>
                    <a:pt x="0" y="77"/>
                    <a:pt x="0" y="77"/>
                  </a:cubicBezTo>
                  <a:cubicBezTo>
                    <a:pt x="0" y="81"/>
                    <a:pt x="3" y="83"/>
                    <a:pt x="7" y="83"/>
                  </a:cubicBezTo>
                  <a:cubicBezTo>
                    <a:pt x="63" y="83"/>
                    <a:pt x="63" y="83"/>
                    <a:pt x="63" y="83"/>
                  </a:cubicBezTo>
                  <a:cubicBezTo>
                    <a:pt x="67" y="83"/>
                    <a:pt x="70" y="81"/>
                    <a:pt x="70" y="77"/>
                  </a:cubicBezTo>
                  <a:cubicBezTo>
                    <a:pt x="70" y="36"/>
                    <a:pt x="70" y="36"/>
                    <a:pt x="70" y="36"/>
                  </a:cubicBezTo>
                  <a:cubicBezTo>
                    <a:pt x="70" y="33"/>
                    <a:pt x="67" y="30"/>
                    <a:pt x="64" y="30"/>
                  </a:cubicBezTo>
                  <a:close/>
                  <a:moveTo>
                    <a:pt x="35" y="11"/>
                  </a:moveTo>
                  <a:cubicBezTo>
                    <a:pt x="45" y="11"/>
                    <a:pt x="54" y="19"/>
                    <a:pt x="54" y="30"/>
                  </a:cubicBezTo>
                  <a:cubicBezTo>
                    <a:pt x="16" y="30"/>
                    <a:pt x="16" y="30"/>
                    <a:pt x="16" y="30"/>
                  </a:cubicBezTo>
                  <a:cubicBezTo>
                    <a:pt x="16" y="19"/>
                    <a:pt x="24" y="11"/>
                    <a:pt x="35" y="11"/>
                  </a:cubicBezTo>
                  <a:close/>
                </a:path>
              </a:pathLst>
            </a:custGeom>
            <a:solidFill>
              <a:schemeClr val="accent2"/>
            </a:solidFill>
            <a:ln>
              <a:noFill/>
            </a:ln>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sp>
        <p:nvSpPr>
          <p:cNvPr id="36" name="TextBox 49"/>
          <p:cNvSpPr txBox="1"/>
          <p:nvPr/>
        </p:nvSpPr>
        <p:spPr>
          <a:xfrm>
            <a:off x="6603840" y="1932089"/>
            <a:ext cx="3275409" cy="474306"/>
          </a:xfrm>
          <a:prstGeom prst="rect">
            <a:avLst/>
          </a:prstGeom>
          <a:noFill/>
          <a:ln w="3175">
            <a:noFill/>
          </a:ln>
        </p:spPr>
        <p:txBody>
          <a:bodyPr lIns="68271" tIns="34136" rIns="68271" bIns="34136">
            <a:spAutoFit/>
          </a:bodyPr>
          <a:lstStyle/>
          <a:p>
            <a:pPr defTabSz="909361">
              <a:defRPr/>
            </a:pPr>
            <a:r>
              <a:rPr lang="zh-CN" altLang="en-US"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defTabSz="909361">
              <a:defRPr/>
            </a:pPr>
            <a:r>
              <a:rPr lang="zh-CN" altLang="en-US"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7" name="文本框 36"/>
          <p:cNvSpPr txBox="1"/>
          <p:nvPr/>
        </p:nvSpPr>
        <p:spPr>
          <a:xfrm>
            <a:off x="1593540" y="1555831"/>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38" name="TextBox 49"/>
          <p:cNvSpPr txBox="1"/>
          <p:nvPr/>
        </p:nvSpPr>
        <p:spPr>
          <a:xfrm>
            <a:off x="-573880" y="1932089"/>
            <a:ext cx="3275409" cy="474306"/>
          </a:xfrm>
          <a:prstGeom prst="rect">
            <a:avLst/>
          </a:prstGeom>
          <a:noFill/>
          <a:ln w="3175">
            <a:noFill/>
          </a:ln>
        </p:spPr>
        <p:txBody>
          <a:bodyPr lIns="68271" tIns="34136" rIns="68271" bIns="34136">
            <a:spAutoFit/>
          </a:bodyPr>
          <a:lstStyle/>
          <a:p>
            <a:pPr algn="r" defTabSz="909361">
              <a:defRPr/>
            </a:pPr>
            <a:r>
              <a:rPr lang="zh-CN" altLang="en-US"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r" defTabSz="909361">
              <a:defRPr/>
            </a:pPr>
            <a:r>
              <a:rPr lang="zh-CN" altLang="en-US"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0" name="TextBox 49"/>
          <p:cNvSpPr txBox="1"/>
          <p:nvPr/>
        </p:nvSpPr>
        <p:spPr>
          <a:xfrm>
            <a:off x="6573442" y="4206181"/>
            <a:ext cx="3275409" cy="474306"/>
          </a:xfrm>
          <a:prstGeom prst="rect">
            <a:avLst/>
          </a:prstGeom>
          <a:noFill/>
          <a:ln w="3175">
            <a:noFill/>
          </a:ln>
        </p:spPr>
        <p:txBody>
          <a:bodyPr lIns="68271" tIns="34136" rIns="68271" bIns="34136">
            <a:spAutoFit/>
          </a:bodyPr>
          <a:lstStyle/>
          <a:p>
            <a:pPr defTabSz="909361">
              <a:defRPr/>
            </a:pPr>
            <a:r>
              <a:rPr lang="zh-CN" altLang="en-US"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defTabSz="909361">
              <a:defRPr/>
            </a:pPr>
            <a:r>
              <a:rPr lang="zh-CN" altLang="en-US"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2" name="TextBox 49"/>
          <p:cNvSpPr txBox="1"/>
          <p:nvPr/>
        </p:nvSpPr>
        <p:spPr>
          <a:xfrm>
            <a:off x="-573880" y="4206181"/>
            <a:ext cx="3275409" cy="474306"/>
          </a:xfrm>
          <a:prstGeom prst="rect">
            <a:avLst/>
          </a:prstGeom>
          <a:noFill/>
          <a:ln w="3175">
            <a:noFill/>
          </a:ln>
        </p:spPr>
        <p:txBody>
          <a:bodyPr lIns="68271" tIns="34136" rIns="68271" bIns="34136">
            <a:spAutoFit/>
          </a:bodyPr>
          <a:lstStyle/>
          <a:p>
            <a:pPr algn="r" defTabSz="909361">
              <a:defRPr/>
            </a:pPr>
            <a:r>
              <a:rPr lang="zh-CN" altLang="en-US"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r" defTabSz="909361">
              <a:defRPr/>
            </a:pPr>
            <a:r>
              <a:rPr lang="zh-CN" altLang="en-US"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5" name="文本框 36"/>
          <p:cNvSpPr txBox="1"/>
          <p:nvPr/>
        </p:nvSpPr>
        <p:spPr>
          <a:xfrm>
            <a:off x="1593540" y="3814826"/>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46" name="文本框 36"/>
          <p:cNvSpPr txBox="1"/>
          <p:nvPr/>
        </p:nvSpPr>
        <p:spPr>
          <a:xfrm>
            <a:off x="6605410" y="1555831"/>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47" name="文本框 36"/>
          <p:cNvSpPr txBox="1"/>
          <p:nvPr/>
        </p:nvSpPr>
        <p:spPr>
          <a:xfrm>
            <a:off x="6605410" y="3814826"/>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Tree>
    <p:extLst>
      <p:ext uri="{BB962C8B-B14F-4D97-AF65-F5344CB8AC3E}">
        <p14:creationId xmlns:p14="http://schemas.microsoft.com/office/powerpoint/2010/main" val="288270840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style.rotation</p:attrName>
                                        </p:attrNameLst>
                                      </p:cBhvr>
                                      <p:tavLst>
                                        <p:tav tm="0">
                                          <p:val>
                                            <p:fltVal val="720"/>
                                          </p:val>
                                        </p:tav>
                                        <p:tav tm="100000">
                                          <p:val>
                                            <p:fltVal val="0"/>
                                          </p:val>
                                        </p:tav>
                                      </p:tavLst>
                                    </p:anim>
                                    <p:anim calcmode="lin" valueType="num">
                                      <p:cBhvr>
                                        <p:cTn id="9" dur="250" fill="hold"/>
                                        <p:tgtEl>
                                          <p:spTgt spid="3"/>
                                        </p:tgtEl>
                                        <p:attrNameLst>
                                          <p:attrName>ppt_h</p:attrName>
                                        </p:attrNameLst>
                                      </p:cBhvr>
                                      <p:tavLst>
                                        <p:tav tm="0">
                                          <p:val>
                                            <p:fltVal val="0"/>
                                          </p:val>
                                        </p:tav>
                                        <p:tav tm="100000">
                                          <p:val>
                                            <p:strVal val="#ppt_h"/>
                                          </p:val>
                                        </p:tav>
                                      </p:tavLst>
                                    </p:anim>
                                    <p:anim calcmode="lin" valueType="num">
                                      <p:cBhvr>
                                        <p:cTn id="10" dur="25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250"/>
                            </p:stCondLst>
                            <p:childTnLst>
                              <p:par>
                                <p:cTn id="12" presetID="5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fltVal val="0"/>
                                          </p:val>
                                        </p:tav>
                                        <p:tav tm="100000">
                                          <p:val>
                                            <p:strVal val="#ppt_w"/>
                                          </p:val>
                                        </p:tav>
                                      </p:tavLst>
                                    </p:anim>
                                    <p:anim calcmode="lin" valueType="num">
                                      <p:cBhvr>
                                        <p:cTn id="15" dur="250" fill="hold"/>
                                        <p:tgtEl>
                                          <p:spTgt spid="5"/>
                                        </p:tgtEl>
                                        <p:attrNameLst>
                                          <p:attrName>ppt_h</p:attrName>
                                        </p:attrNameLst>
                                      </p:cBhvr>
                                      <p:tavLst>
                                        <p:tav tm="0">
                                          <p:val>
                                            <p:fltVal val="0"/>
                                          </p:val>
                                        </p:tav>
                                        <p:tav tm="100000">
                                          <p:val>
                                            <p:strVal val="#ppt_h"/>
                                          </p:val>
                                        </p:tav>
                                      </p:tavLst>
                                    </p:anim>
                                    <p:animEffect transition="in" filter="fade">
                                      <p:cBhvr>
                                        <p:cTn id="16" dur="25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250"/>
                                        <p:tgtEl>
                                          <p:spTgt spid="3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250"/>
                                        <p:tgtEl>
                                          <p:spTgt spid="38"/>
                                        </p:tgtEl>
                                      </p:cBhvr>
                                    </p:animEffec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250" fill="hold"/>
                                        <p:tgtEl>
                                          <p:spTgt spid="7"/>
                                        </p:tgtEl>
                                        <p:attrNameLst>
                                          <p:attrName>ppt_w</p:attrName>
                                        </p:attrNameLst>
                                      </p:cBhvr>
                                      <p:tavLst>
                                        <p:tav tm="0">
                                          <p:val>
                                            <p:fltVal val="0"/>
                                          </p:val>
                                        </p:tav>
                                        <p:tav tm="100000">
                                          <p:val>
                                            <p:strVal val="#ppt_w"/>
                                          </p:val>
                                        </p:tav>
                                      </p:tavLst>
                                    </p:anim>
                                    <p:anim calcmode="lin" valueType="num">
                                      <p:cBhvr>
                                        <p:cTn id="27" dur="250" fill="hold"/>
                                        <p:tgtEl>
                                          <p:spTgt spid="7"/>
                                        </p:tgtEl>
                                        <p:attrNameLst>
                                          <p:attrName>ppt_h</p:attrName>
                                        </p:attrNameLst>
                                      </p:cBhvr>
                                      <p:tavLst>
                                        <p:tav tm="0">
                                          <p:val>
                                            <p:fltVal val="0"/>
                                          </p:val>
                                        </p:tav>
                                        <p:tav tm="100000">
                                          <p:val>
                                            <p:strVal val="#ppt_h"/>
                                          </p:val>
                                        </p:tav>
                                      </p:tavLst>
                                    </p:anim>
                                    <p:animEffect transition="in" filter="fade">
                                      <p:cBhvr>
                                        <p:cTn id="28" dur="250"/>
                                        <p:tgtEl>
                                          <p:spTgt spid="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250"/>
                                        <p:tgtEl>
                                          <p:spTgt spid="4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250"/>
                                        <p:tgtEl>
                                          <p:spTgt spid="36"/>
                                        </p:tgtEl>
                                      </p:cBhvr>
                                    </p:animEffect>
                                  </p:childTnLst>
                                </p:cTn>
                              </p:par>
                            </p:childTnLst>
                          </p:cTn>
                        </p:par>
                        <p:par>
                          <p:cTn id="35" fill="hold">
                            <p:stCondLst>
                              <p:cond delay="750"/>
                            </p:stCondLst>
                            <p:childTnLst>
                              <p:par>
                                <p:cTn id="36" presetID="53" presetClass="entr" presetSubtype="16"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250" fill="hold"/>
                                        <p:tgtEl>
                                          <p:spTgt spid="11"/>
                                        </p:tgtEl>
                                        <p:attrNameLst>
                                          <p:attrName>ppt_w</p:attrName>
                                        </p:attrNameLst>
                                      </p:cBhvr>
                                      <p:tavLst>
                                        <p:tav tm="0">
                                          <p:val>
                                            <p:fltVal val="0"/>
                                          </p:val>
                                        </p:tav>
                                        <p:tav tm="100000">
                                          <p:val>
                                            <p:strVal val="#ppt_w"/>
                                          </p:val>
                                        </p:tav>
                                      </p:tavLst>
                                    </p:anim>
                                    <p:anim calcmode="lin" valueType="num">
                                      <p:cBhvr>
                                        <p:cTn id="39" dur="250" fill="hold"/>
                                        <p:tgtEl>
                                          <p:spTgt spid="11"/>
                                        </p:tgtEl>
                                        <p:attrNameLst>
                                          <p:attrName>ppt_h</p:attrName>
                                        </p:attrNameLst>
                                      </p:cBhvr>
                                      <p:tavLst>
                                        <p:tav tm="0">
                                          <p:val>
                                            <p:fltVal val="0"/>
                                          </p:val>
                                        </p:tav>
                                        <p:tav tm="100000">
                                          <p:val>
                                            <p:strVal val="#ppt_h"/>
                                          </p:val>
                                        </p:tav>
                                      </p:tavLst>
                                    </p:anim>
                                    <p:animEffect transition="in" filter="fade">
                                      <p:cBhvr>
                                        <p:cTn id="40" dur="250"/>
                                        <p:tgtEl>
                                          <p:spTgt spid="1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left)">
                                      <p:cBhvr>
                                        <p:cTn id="43" dur="250"/>
                                        <p:tgtEl>
                                          <p:spTgt spid="4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wipe(left)">
                                      <p:cBhvr>
                                        <p:cTn id="46" dur="250"/>
                                        <p:tgtEl>
                                          <p:spTgt spid="42"/>
                                        </p:tgtEl>
                                      </p:cBhvr>
                                    </p:animEffect>
                                  </p:childTnLst>
                                </p:cTn>
                              </p:par>
                            </p:childTnLst>
                          </p:cTn>
                        </p:par>
                        <p:par>
                          <p:cTn id="47" fill="hold">
                            <p:stCondLst>
                              <p:cond delay="1000"/>
                            </p:stCondLst>
                            <p:childTnLst>
                              <p:par>
                                <p:cTn id="48" presetID="53" presetClass="entr" presetSubtype="16"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250" fill="hold"/>
                                        <p:tgtEl>
                                          <p:spTgt spid="9"/>
                                        </p:tgtEl>
                                        <p:attrNameLst>
                                          <p:attrName>ppt_w</p:attrName>
                                        </p:attrNameLst>
                                      </p:cBhvr>
                                      <p:tavLst>
                                        <p:tav tm="0">
                                          <p:val>
                                            <p:fltVal val="0"/>
                                          </p:val>
                                        </p:tav>
                                        <p:tav tm="100000">
                                          <p:val>
                                            <p:strVal val="#ppt_w"/>
                                          </p:val>
                                        </p:tav>
                                      </p:tavLst>
                                    </p:anim>
                                    <p:anim calcmode="lin" valueType="num">
                                      <p:cBhvr>
                                        <p:cTn id="51" dur="250" fill="hold"/>
                                        <p:tgtEl>
                                          <p:spTgt spid="9"/>
                                        </p:tgtEl>
                                        <p:attrNameLst>
                                          <p:attrName>ppt_h</p:attrName>
                                        </p:attrNameLst>
                                      </p:cBhvr>
                                      <p:tavLst>
                                        <p:tav tm="0">
                                          <p:val>
                                            <p:fltVal val="0"/>
                                          </p:val>
                                        </p:tav>
                                        <p:tav tm="100000">
                                          <p:val>
                                            <p:strVal val="#ppt_h"/>
                                          </p:val>
                                        </p:tav>
                                      </p:tavLst>
                                    </p:anim>
                                    <p:animEffect transition="in" filter="fade">
                                      <p:cBhvr>
                                        <p:cTn id="52" dur="250"/>
                                        <p:tgtEl>
                                          <p:spTgt spid="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250"/>
                                        <p:tgtEl>
                                          <p:spTgt spid="4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left)">
                                      <p:cBhvr>
                                        <p:cTn id="58"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40" grpId="0"/>
      <p:bldP spid="42" grpId="0"/>
      <p:bldP spid="45" grpId="0"/>
      <p:bldP spid="46" grpId="0"/>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16166" y="560077"/>
            <a:ext cx="2644378" cy="944206"/>
            <a:chOff x="5864757" y="351294"/>
            <a:chExt cx="2811488" cy="1003875"/>
          </a:xfrm>
        </p:grpSpPr>
        <p:sp>
          <p:nvSpPr>
            <p:cNvPr id="48132" name="Freeform 10"/>
            <p:cNvSpPr>
              <a:spLocks/>
            </p:cNvSpPr>
            <p:nvPr/>
          </p:nvSpPr>
          <p:spPr bwMode="auto">
            <a:xfrm>
              <a:off x="5864757" y="351294"/>
              <a:ext cx="2811488" cy="1003875"/>
            </a:xfrm>
            <a:custGeom>
              <a:avLst/>
              <a:gdLst>
                <a:gd name="T0" fmla="*/ 2893671 w 937"/>
                <a:gd name="T1" fmla="*/ 7521 h 339"/>
                <a:gd name="T2" fmla="*/ 2460937 w 937"/>
                <a:gd name="T3" fmla="*/ 176737 h 339"/>
                <a:gd name="T4" fmla="*/ 553146 w 937"/>
                <a:gd name="T5" fmla="*/ 176737 h 339"/>
                <a:gd name="T6" fmla="*/ 489177 w 937"/>
                <a:gd name="T7" fmla="*/ 112811 h 339"/>
                <a:gd name="T8" fmla="*/ 489177 w 937"/>
                <a:gd name="T9" fmla="*/ 41364 h 339"/>
                <a:gd name="T10" fmla="*/ 451548 w 937"/>
                <a:gd name="T11" fmla="*/ 30083 h 339"/>
                <a:gd name="T12" fmla="*/ 18815 w 937"/>
                <a:gd name="T13" fmla="*/ 609179 h 339"/>
                <a:gd name="T14" fmla="*/ 22577 w 937"/>
                <a:gd name="T15" fmla="*/ 710709 h 339"/>
                <a:gd name="T16" fmla="*/ 451548 w 937"/>
                <a:gd name="T17" fmla="*/ 1248440 h 339"/>
                <a:gd name="T18" fmla="*/ 489177 w 937"/>
                <a:gd name="T19" fmla="*/ 1233399 h 339"/>
                <a:gd name="T20" fmla="*/ 489177 w 937"/>
                <a:gd name="T21" fmla="*/ 1161952 h 339"/>
                <a:gd name="T22" fmla="*/ 553146 w 937"/>
                <a:gd name="T23" fmla="*/ 1098026 h 339"/>
                <a:gd name="T24" fmla="*/ 2460937 w 937"/>
                <a:gd name="T25" fmla="*/ 1098026 h 339"/>
                <a:gd name="T26" fmla="*/ 2893671 w 937"/>
                <a:gd name="T27" fmla="*/ 1271003 h 339"/>
                <a:gd name="T28" fmla="*/ 3525838 w 937"/>
                <a:gd name="T29" fmla="*/ 639262 h 339"/>
                <a:gd name="T30" fmla="*/ 2893671 w 937"/>
                <a:gd name="T31" fmla="*/ 7521 h 3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7" h="339">
                  <a:moveTo>
                    <a:pt x="769" y="2"/>
                  </a:moveTo>
                  <a:cubicBezTo>
                    <a:pt x="725" y="2"/>
                    <a:pt x="684" y="19"/>
                    <a:pt x="654" y="47"/>
                  </a:cubicBezTo>
                  <a:cubicBezTo>
                    <a:pt x="147" y="47"/>
                    <a:pt x="147" y="47"/>
                    <a:pt x="147" y="47"/>
                  </a:cubicBezTo>
                  <a:cubicBezTo>
                    <a:pt x="138" y="47"/>
                    <a:pt x="130" y="40"/>
                    <a:pt x="130" y="30"/>
                  </a:cubicBezTo>
                  <a:cubicBezTo>
                    <a:pt x="130" y="11"/>
                    <a:pt x="130" y="11"/>
                    <a:pt x="130" y="11"/>
                  </a:cubicBezTo>
                  <a:cubicBezTo>
                    <a:pt x="130" y="2"/>
                    <a:pt x="126" y="0"/>
                    <a:pt x="120" y="8"/>
                  </a:cubicBezTo>
                  <a:cubicBezTo>
                    <a:pt x="5" y="162"/>
                    <a:pt x="5" y="162"/>
                    <a:pt x="5" y="162"/>
                  </a:cubicBezTo>
                  <a:cubicBezTo>
                    <a:pt x="0" y="170"/>
                    <a:pt x="0" y="182"/>
                    <a:pt x="6" y="189"/>
                  </a:cubicBezTo>
                  <a:cubicBezTo>
                    <a:pt x="120" y="332"/>
                    <a:pt x="120" y="332"/>
                    <a:pt x="120" y="332"/>
                  </a:cubicBezTo>
                  <a:cubicBezTo>
                    <a:pt x="126" y="339"/>
                    <a:pt x="130" y="337"/>
                    <a:pt x="130" y="328"/>
                  </a:cubicBezTo>
                  <a:cubicBezTo>
                    <a:pt x="130" y="309"/>
                    <a:pt x="130" y="309"/>
                    <a:pt x="130" y="309"/>
                  </a:cubicBezTo>
                  <a:cubicBezTo>
                    <a:pt x="130" y="300"/>
                    <a:pt x="138" y="292"/>
                    <a:pt x="147" y="292"/>
                  </a:cubicBezTo>
                  <a:cubicBezTo>
                    <a:pt x="654" y="292"/>
                    <a:pt x="654" y="292"/>
                    <a:pt x="654" y="292"/>
                  </a:cubicBezTo>
                  <a:cubicBezTo>
                    <a:pt x="684" y="320"/>
                    <a:pt x="724" y="338"/>
                    <a:pt x="769" y="338"/>
                  </a:cubicBezTo>
                  <a:cubicBezTo>
                    <a:pt x="862" y="338"/>
                    <a:pt x="937" y="262"/>
                    <a:pt x="937" y="170"/>
                  </a:cubicBezTo>
                  <a:cubicBezTo>
                    <a:pt x="937" y="77"/>
                    <a:pt x="862" y="2"/>
                    <a:pt x="769" y="2"/>
                  </a:cubicBezTo>
                  <a:close/>
                </a:path>
              </a:pathLst>
            </a:custGeom>
            <a:solidFill>
              <a:schemeClr val="accent3"/>
            </a:solidFill>
            <a:ln>
              <a:noFill/>
            </a:ln>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52" name="Oval 53"/>
            <p:cNvSpPr>
              <a:spLocks noChangeArrowheads="1"/>
            </p:cNvSpPr>
            <p:nvPr/>
          </p:nvSpPr>
          <p:spPr bwMode="auto">
            <a:xfrm>
              <a:off x="7761997" y="456338"/>
              <a:ext cx="803775" cy="79380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8146" name="文本框 55"/>
            <p:cNvSpPr txBox="1">
              <a:spLocks noChangeArrowheads="1"/>
            </p:cNvSpPr>
            <p:nvPr/>
          </p:nvSpPr>
          <p:spPr bwMode="auto">
            <a:xfrm>
              <a:off x="6110335" y="667584"/>
              <a:ext cx="1608881" cy="365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zh-CN" altLang="en-US" sz="1787" dirty="0">
                  <a:solidFill>
                    <a:srgbClr val="FFFFFF"/>
                  </a:solidFill>
                  <a:latin typeface="Tahoma" pitchFamily="34" charset="0"/>
                  <a:cs typeface="Tahoma" pitchFamily="34" charset="0"/>
                </a:rPr>
                <a:t>点击修改文字</a:t>
              </a:r>
            </a:p>
          </p:txBody>
        </p:sp>
        <p:grpSp>
          <p:nvGrpSpPr>
            <p:cNvPr id="48150" name="组合 59"/>
            <p:cNvGrpSpPr>
              <a:grpSpLocks/>
            </p:cNvGrpSpPr>
            <p:nvPr/>
          </p:nvGrpSpPr>
          <p:grpSpPr bwMode="auto">
            <a:xfrm>
              <a:off x="7955968" y="623828"/>
              <a:ext cx="664579" cy="605076"/>
              <a:chOff x="5722963" y="2742165"/>
              <a:chExt cx="500063" cy="460375"/>
            </a:xfrm>
          </p:grpSpPr>
          <p:sp>
            <p:nvSpPr>
              <p:cNvPr id="61"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8216"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8217"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3" name="组合 2"/>
          <p:cNvGrpSpPr/>
          <p:nvPr/>
        </p:nvGrpSpPr>
        <p:grpSpPr>
          <a:xfrm>
            <a:off x="5516166" y="1637154"/>
            <a:ext cx="2644378" cy="945383"/>
            <a:chOff x="5864757" y="1496437"/>
            <a:chExt cx="2811488" cy="1005126"/>
          </a:xfrm>
        </p:grpSpPr>
        <p:sp>
          <p:nvSpPr>
            <p:cNvPr id="48133" name="Freeform 11"/>
            <p:cNvSpPr>
              <a:spLocks/>
            </p:cNvSpPr>
            <p:nvPr/>
          </p:nvSpPr>
          <p:spPr bwMode="auto">
            <a:xfrm>
              <a:off x="5864757" y="1496437"/>
              <a:ext cx="2811488" cy="1005126"/>
            </a:xfrm>
            <a:custGeom>
              <a:avLst/>
              <a:gdLst>
                <a:gd name="T0" fmla="*/ 632167 w 937"/>
                <a:gd name="T1" fmla="*/ 3765 h 339"/>
                <a:gd name="T2" fmla="*/ 1064901 w 937"/>
                <a:gd name="T3" fmla="*/ 176957 h 339"/>
                <a:gd name="T4" fmla="*/ 2972692 w 937"/>
                <a:gd name="T5" fmla="*/ 176957 h 339"/>
                <a:gd name="T6" fmla="*/ 3032898 w 937"/>
                <a:gd name="T7" fmla="*/ 112951 h 339"/>
                <a:gd name="T8" fmla="*/ 3032898 w 937"/>
                <a:gd name="T9" fmla="*/ 41415 h 339"/>
                <a:gd name="T10" fmla="*/ 3070527 w 937"/>
                <a:gd name="T11" fmla="*/ 30120 h 339"/>
                <a:gd name="T12" fmla="*/ 3503261 w 937"/>
                <a:gd name="T13" fmla="*/ 609937 h 339"/>
                <a:gd name="T14" fmla="*/ 3503261 w 937"/>
                <a:gd name="T15" fmla="*/ 711593 h 339"/>
                <a:gd name="T16" fmla="*/ 3074290 w 937"/>
                <a:gd name="T17" fmla="*/ 1249995 h 339"/>
                <a:gd name="T18" fmla="*/ 3032898 w 937"/>
                <a:gd name="T19" fmla="*/ 1234935 h 339"/>
                <a:gd name="T20" fmla="*/ 3032898 w 937"/>
                <a:gd name="T21" fmla="*/ 1163399 h 339"/>
                <a:gd name="T22" fmla="*/ 2972692 w 937"/>
                <a:gd name="T23" fmla="*/ 1099393 h 339"/>
                <a:gd name="T24" fmla="*/ 1064901 w 937"/>
                <a:gd name="T25" fmla="*/ 1099393 h 339"/>
                <a:gd name="T26" fmla="*/ 632167 w 937"/>
                <a:gd name="T27" fmla="*/ 1268820 h 339"/>
                <a:gd name="T28" fmla="*/ 0 w 937"/>
                <a:gd name="T29" fmla="*/ 636292 h 339"/>
                <a:gd name="T30" fmla="*/ 632167 w 937"/>
                <a:gd name="T31" fmla="*/ 3765 h 3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7" h="339">
                  <a:moveTo>
                    <a:pt x="168" y="1"/>
                  </a:moveTo>
                  <a:cubicBezTo>
                    <a:pt x="212" y="1"/>
                    <a:pt x="252" y="19"/>
                    <a:pt x="283" y="47"/>
                  </a:cubicBezTo>
                  <a:cubicBezTo>
                    <a:pt x="790" y="47"/>
                    <a:pt x="790" y="47"/>
                    <a:pt x="790" y="47"/>
                  </a:cubicBezTo>
                  <a:cubicBezTo>
                    <a:pt x="799" y="47"/>
                    <a:pt x="806" y="39"/>
                    <a:pt x="806" y="30"/>
                  </a:cubicBezTo>
                  <a:cubicBezTo>
                    <a:pt x="806" y="11"/>
                    <a:pt x="806" y="11"/>
                    <a:pt x="806" y="11"/>
                  </a:cubicBezTo>
                  <a:cubicBezTo>
                    <a:pt x="806" y="2"/>
                    <a:pt x="811" y="0"/>
                    <a:pt x="816" y="8"/>
                  </a:cubicBezTo>
                  <a:cubicBezTo>
                    <a:pt x="931" y="162"/>
                    <a:pt x="931" y="162"/>
                    <a:pt x="931" y="162"/>
                  </a:cubicBezTo>
                  <a:cubicBezTo>
                    <a:pt x="937" y="170"/>
                    <a:pt x="937" y="182"/>
                    <a:pt x="931" y="189"/>
                  </a:cubicBezTo>
                  <a:cubicBezTo>
                    <a:pt x="817" y="332"/>
                    <a:pt x="817" y="332"/>
                    <a:pt x="817" y="332"/>
                  </a:cubicBezTo>
                  <a:cubicBezTo>
                    <a:pt x="811" y="339"/>
                    <a:pt x="806" y="337"/>
                    <a:pt x="806" y="328"/>
                  </a:cubicBezTo>
                  <a:cubicBezTo>
                    <a:pt x="806" y="309"/>
                    <a:pt x="806" y="309"/>
                    <a:pt x="806" y="309"/>
                  </a:cubicBezTo>
                  <a:cubicBezTo>
                    <a:pt x="806" y="299"/>
                    <a:pt x="799" y="292"/>
                    <a:pt x="790" y="292"/>
                  </a:cubicBezTo>
                  <a:cubicBezTo>
                    <a:pt x="283" y="292"/>
                    <a:pt x="283" y="292"/>
                    <a:pt x="283" y="292"/>
                  </a:cubicBezTo>
                  <a:cubicBezTo>
                    <a:pt x="253" y="320"/>
                    <a:pt x="212" y="337"/>
                    <a:pt x="168" y="337"/>
                  </a:cubicBezTo>
                  <a:cubicBezTo>
                    <a:pt x="75" y="337"/>
                    <a:pt x="0" y="262"/>
                    <a:pt x="0" y="169"/>
                  </a:cubicBezTo>
                  <a:cubicBezTo>
                    <a:pt x="0" y="77"/>
                    <a:pt x="75" y="1"/>
                    <a:pt x="168" y="1"/>
                  </a:cubicBezTo>
                  <a:close/>
                </a:path>
              </a:pathLst>
            </a:custGeom>
            <a:solidFill>
              <a:schemeClr val="accent1"/>
            </a:solidFill>
            <a:ln>
              <a:noFill/>
            </a:ln>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53" name="Oval 53"/>
            <p:cNvSpPr>
              <a:spLocks noChangeArrowheads="1"/>
            </p:cNvSpPr>
            <p:nvPr/>
          </p:nvSpPr>
          <p:spPr bwMode="auto">
            <a:xfrm>
              <a:off x="5961245" y="1602457"/>
              <a:ext cx="803775" cy="79380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8147" name="文本框 56"/>
            <p:cNvSpPr txBox="1">
              <a:spLocks noChangeArrowheads="1"/>
            </p:cNvSpPr>
            <p:nvPr/>
          </p:nvSpPr>
          <p:spPr bwMode="auto">
            <a:xfrm>
              <a:off x="6926818" y="1817728"/>
              <a:ext cx="1608881" cy="365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zh-CN" altLang="en-US" sz="1787" dirty="0">
                  <a:solidFill>
                    <a:srgbClr val="FFFFFF"/>
                  </a:solidFill>
                  <a:latin typeface="Tahoma" pitchFamily="34" charset="0"/>
                  <a:cs typeface="Tahoma" pitchFamily="34" charset="0"/>
                </a:rPr>
                <a:t>点击修改文字</a:t>
              </a:r>
            </a:p>
          </p:txBody>
        </p:sp>
        <p:grpSp>
          <p:nvGrpSpPr>
            <p:cNvPr id="48151" name="组合 65"/>
            <p:cNvGrpSpPr>
              <a:grpSpLocks/>
            </p:cNvGrpSpPr>
            <p:nvPr/>
          </p:nvGrpSpPr>
          <p:grpSpPr bwMode="auto">
            <a:xfrm>
              <a:off x="6110335" y="1800225"/>
              <a:ext cx="679770" cy="603826"/>
              <a:chOff x="952501" y="6013451"/>
              <a:chExt cx="511175" cy="460375"/>
            </a:xfrm>
          </p:grpSpPr>
          <p:sp>
            <p:nvSpPr>
              <p:cNvPr id="67"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8211"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8212"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4" name="组合 3"/>
          <p:cNvGrpSpPr/>
          <p:nvPr/>
        </p:nvGrpSpPr>
        <p:grpSpPr>
          <a:xfrm>
            <a:off x="5516166" y="2716585"/>
            <a:ext cx="2644378" cy="944206"/>
            <a:chOff x="5864757" y="2644081"/>
            <a:chExt cx="2811488" cy="1003875"/>
          </a:xfrm>
        </p:grpSpPr>
        <p:sp>
          <p:nvSpPr>
            <p:cNvPr id="48130" name="Freeform 5"/>
            <p:cNvSpPr>
              <a:spLocks/>
            </p:cNvSpPr>
            <p:nvPr/>
          </p:nvSpPr>
          <p:spPr bwMode="auto">
            <a:xfrm>
              <a:off x="5864757" y="2644081"/>
              <a:ext cx="2811488" cy="1003875"/>
            </a:xfrm>
            <a:custGeom>
              <a:avLst/>
              <a:gdLst>
                <a:gd name="T0" fmla="*/ 2893671 w 937"/>
                <a:gd name="T1" fmla="*/ 7521 h 339"/>
                <a:gd name="T2" fmla="*/ 2460937 w 937"/>
                <a:gd name="T3" fmla="*/ 176737 h 339"/>
                <a:gd name="T4" fmla="*/ 553146 w 937"/>
                <a:gd name="T5" fmla="*/ 176737 h 339"/>
                <a:gd name="T6" fmla="*/ 489177 w 937"/>
                <a:gd name="T7" fmla="*/ 112811 h 339"/>
                <a:gd name="T8" fmla="*/ 489177 w 937"/>
                <a:gd name="T9" fmla="*/ 41364 h 339"/>
                <a:gd name="T10" fmla="*/ 451548 w 937"/>
                <a:gd name="T11" fmla="*/ 30083 h 339"/>
                <a:gd name="T12" fmla="*/ 18815 w 937"/>
                <a:gd name="T13" fmla="*/ 609178 h 339"/>
                <a:gd name="T14" fmla="*/ 22577 w 937"/>
                <a:gd name="T15" fmla="*/ 710708 h 339"/>
                <a:gd name="T16" fmla="*/ 451548 w 937"/>
                <a:gd name="T17" fmla="*/ 1248439 h 339"/>
                <a:gd name="T18" fmla="*/ 489177 w 937"/>
                <a:gd name="T19" fmla="*/ 1233398 h 339"/>
                <a:gd name="T20" fmla="*/ 489177 w 937"/>
                <a:gd name="T21" fmla="*/ 1161951 h 339"/>
                <a:gd name="T22" fmla="*/ 553146 w 937"/>
                <a:gd name="T23" fmla="*/ 1098025 h 339"/>
                <a:gd name="T24" fmla="*/ 2460937 w 937"/>
                <a:gd name="T25" fmla="*/ 1098025 h 339"/>
                <a:gd name="T26" fmla="*/ 2893671 w 937"/>
                <a:gd name="T27" fmla="*/ 1271002 h 339"/>
                <a:gd name="T28" fmla="*/ 3525838 w 937"/>
                <a:gd name="T29" fmla="*/ 639261 h 339"/>
                <a:gd name="T30" fmla="*/ 2893671 w 937"/>
                <a:gd name="T31" fmla="*/ 7521 h 3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7" h="339">
                  <a:moveTo>
                    <a:pt x="769" y="2"/>
                  </a:moveTo>
                  <a:cubicBezTo>
                    <a:pt x="725" y="2"/>
                    <a:pt x="684" y="19"/>
                    <a:pt x="654" y="47"/>
                  </a:cubicBezTo>
                  <a:cubicBezTo>
                    <a:pt x="147" y="47"/>
                    <a:pt x="147" y="47"/>
                    <a:pt x="147" y="47"/>
                  </a:cubicBezTo>
                  <a:cubicBezTo>
                    <a:pt x="138" y="47"/>
                    <a:pt x="130" y="40"/>
                    <a:pt x="130" y="30"/>
                  </a:cubicBezTo>
                  <a:cubicBezTo>
                    <a:pt x="130" y="11"/>
                    <a:pt x="130" y="11"/>
                    <a:pt x="130" y="11"/>
                  </a:cubicBezTo>
                  <a:cubicBezTo>
                    <a:pt x="130" y="2"/>
                    <a:pt x="126" y="0"/>
                    <a:pt x="120" y="8"/>
                  </a:cubicBezTo>
                  <a:cubicBezTo>
                    <a:pt x="5" y="162"/>
                    <a:pt x="5" y="162"/>
                    <a:pt x="5" y="162"/>
                  </a:cubicBezTo>
                  <a:cubicBezTo>
                    <a:pt x="0" y="170"/>
                    <a:pt x="0" y="182"/>
                    <a:pt x="6" y="189"/>
                  </a:cubicBezTo>
                  <a:cubicBezTo>
                    <a:pt x="120" y="332"/>
                    <a:pt x="120" y="332"/>
                    <a:pt x="120" y="332"/>
                  </a:cubicBezTo>
                  <a:cubicBezTo>
                    <a:pt x="126" y="339"/>
                    <a:pt x="130" y="337"/>
                    <a:pt x="130" y="328"/>
                  </a:cubicBezTo>
                  <a:cubicBezTo>
                    <a:pt x="130" y="309"/>
                    <a:pt x="130" y="309"/>
                    <a:pt x="130" y="309"/>
                  </a:cubicBezTo>
                  <a:cubicBezTo>
                    <a:pt x="130" y="300"/>
                    <a:pt x="138" y="292"/>
                    <a:pt x="147" y="292"/>
                  </a:cubicBezTo>
                  <a:cubicBezTo>
                    <a:pt x="654" y="292"/>
                    <a:pt x="654" y="292"/>
                    <a:pt x="654" y="292"/>
                  </a:cubicBezTo>
                  <a:cubicBezTo>
                    <a:pt x="684" y="320"/>
                    <a:pt x="724" y="338"/>
                    <a:pt x="769" y="338"/>
                  </a:cubicBezTo>
                  <a:cubicBezTo>
                    <a:pt x="862" y="338"/>
                    <a:pt x="937" y="262"/>
                    <a:pt x="937" y="170"/>
                  </a:cubicBezTo>
                  <a:cubicBezTo>
                    <a:pt x="937" y="77"/>
                    <a:pt x="862" y="2"/>
                    <a:pt x="769" y="2"/>
                  </a:cubicBezTo>
                  <a:close/>
                </a:path>
              </a:pathLst>
            </a:custGeom>
            <a:solidFill>
              <a:schemeClr val="accent2"/>
            </a:solidFill>
            <a:ln>
              <a:noFill/>
            </a:ln>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54" name="Oval 53"/>
            <p:cNvSpPr>
              <a:spLocks noChangeArrowheads="1"/>
            </p:cNvSpPr>
            <p:nvPr/>
          </p:nvSpPr>
          <p:spPr bwMode="auto">
            <a:xfrm>
              <a:off x="7761997" y="2748575"/>
              <a:ext cx="803775" cy="79380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8148" name="文本框 57"/>
            <p:cNvSpPr txBox="1">
              <a:spLocks noChangeArrowheads="1"/>
            </p:cNvSpPr>
            <p:nvPr/>
          </p:nvSpPr>
          <p:spPr bwMode="auto">
            <a:xfrm>
              <a:off x="6110335" y="2964121"/>
              <a:ext cx="1608881" cy="365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zh-CN" altLang="en-US" sz="1787" dirty="0">
                  <a:solidFill>
                    <a:srgbClr val="FFFFFF"/>
                  </a:solidFill>
                  <a:latin typeface="Tahoma" pitchFamily="34" charset="0"/>
                  <a:cs typeface="Tahoma" pitchFamily="34" charset="0"/>
                </a:rPr>
                <a:t>点击修改文字</a:t>
              </a:r>
            </a:p>
          </p:txBody>
        </p:sp>
        <p:grpSp>
          <p:nvGrpSpPr>
            <p:cNvPr id="48152" name="组合 70"/>
            <p:cNvGrpSpPr>
              <a:grpSpLocks/>
            </p:cNvGrpSpPr>
            <p:nvPr/>
          </p:nvGrpSpPr>
          <p:grpSpPr bwMode="auto">
            <a:xfrm>
              <a:off x="7962296" y="2942868"/>
              <a:ext cx="678504" cy="603826"/>
              <a:chOff x="5405438" y="6815138"/>
              <a:chExt cx="511175" cy="460375"/>
            </a:xfrm>
          </p:grpSpPr>
          <p:sp>
            <p:nvSpPr>
              <p:cNvPr id="72"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8206"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8207"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5" name="组合 4"/>
          <p:cNvGrpSpPr/>
          <p:nvPr/>
        </p:nvGrpSpPr>
        <p:grpSpPr>
          <a:xfrm>
            <a:off x="5516166" y="3793662"/>
            <a:ext cx="2644378" cy="945383"/>
            <a:chOff x="5864757" y="3789224"/>
            <a:chExt cx="2811488" cy="1005126"/>
          </a:xfrm>
        </p:grpSpPr>
        <p:sp>
          <p:nvSpPr>
            <p:cNvPr id="48131" name="Freeform 6"/>
            <p:cNvSpPr>
              <a:spLocks/>
            </p:cNvSpPr>
            <p:nvPr/>
          </p:nvSpPr>
          <p:spPr bwMode="auto">
            <a:xfrm>
              <a:off x="5864757" y="3789224"/>
              <a:ext cx="2811488" cy="1005126"/>
            </a:xfrm>
            <a:custGeom>
              <a:avLst/>
              <a:gdLst>
                <a:gd name="T0" fmla="*/ 632167 w 937"/>
                <a:gd name="T1" fmla="*/ 3765 h 339"/>
                <a:gd name="T2" fmla="*/ 1064901 w 937"/>
                <a:gd name="T3" fmla="*/ 176957 h 339"/>
                <a:gd name="T4" fmla="*/ 2972692 w 937"/>
                <a:gd name="T5" fmla="*/ 176957 h 339"/>
                <a:gd name="T6" fmla="*/ 3032898 w 937"/>
                <a:gd name="T7" fmla="*/ 112951 h 339"/>
                <a:gd name="T8" fmla="*/ 3032898 w 937"/>
                <a:gd name="T9" fmla="*/ 41415 h 339"/>
                <a:gd name="T10" fmla="*/ 3070527 w 937"/>
                <a:gd name="T11" fmla="*/ 30120 h 339"/>
                <a:gd name="T12" fmla="*/ 3503261 w 937"/>
                <a:gd name="T13" fmla="*/ 609937 h 339"/>
                <a:gd name="T14" fmla="*/ 3503261 w 937"/>
                <a:gd name="T15" fmla="*/ 711593 h 339"/>
                <a:gd name="T16" fmla="*/ 3074290 w 937"/>
                <a:gd name="T17" fmla="*/ 1249995 h 339"/>
                <a:gd name="T18" fmla="*/ 3032898 w 937"/>
                <a:gd name="T19" fmla="*/ 1234935 h 339"/>
                <a:gd name="T20" fmla="*/ 3032898 w 937"/>
                <a:gd name="T21" fmla="*/ 1163399 h 339"/>
                <a:gd name="T22" fmla="*/ 2972692 w 937"/>
                <a:gd name="T23" fmla="*/ 1099393 h 339"/>
                <a:gd name="T24" fmla="*/ 1064901 w 937"/>
                <a:gd name="T25" fmla="*/ 1099393 h 339"/>
                <a:gd name="T26" fmla="*/ 632167 w 937"/>
                <a:gd name="T27" fmla="*/ 1268820 h 339"/>
                <a:gd name="T28" fmla="*/ 0 w 937"/>
                <a:gd name="T29" fmla="*/ 636292 h 339"/>
                <a:gd name="T30" fmla="*/ 632167 w 937"/>
                <a:gd name="T31" fmla="*/ 3765 h 3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7" h="339">
                  <a:moveTo>
                    <a:pt x="168" y="1"/>
                  </a:moveTo>
                  <a:cubicBezTo>
                    <a:pt x="212" y="1"/>
                    <a:pt x="252" y="19"/>
                    <a:pt x="283" y="47"/>
                  </a:cubicBezTo>
                  <a:cubicBezTo>
                    <a:pt x="790" y="47"/>
                    <a:pt x="790" y="47"/>
                    <a:pt x="790" y="47"/>
                  </a:cubicBezTo>
                  <a:cubicBezTo>
                    <a:pt x="799" y="47"/>
                    <a:pt x="806" y="39"/>
                    <a:pt x="806" y="30"/>
                  </a:cubicBezTo>
                  <a:cubicBezTo>
                    <a:pt x="806" y="11"/>
                    <a:pt x="806" y="11"/>
                    <a:pt x="806" y="11"/>
                  </a:cubicBezTo>
                  <a:cubicBezTo>
                    <a:pt x="806" y="2"/>
                    <a:pt x="811" y="0"/>
                    <a:pt x="816" y="8"/>
                  </a:cubicBezTo>
                  <a:cubicBezTo>
                    <a:pt x="931" y="162"/>
                    <a:pt x="931" y="162"/>
                    <a:pt x="931" y="162"/>
                  </a:cubicBezTo>
                  <a:cubicBezTo>
                    <a:pt x="937" y="170"/>
                    <a:pt x="937" y="182"/>
                    <a:pt x="931" y="189"/>
                  </a:cubicBezTo>
                  <a:cubicBezTo>
                    <a:pt x="817" y="332"/>
                    <a:pt x="817" y="332"/>
                    <a:pt x="817" y="332"/>
                  </a:cubicBezTo>
                  <a:cubicBezTo>
                    <a:pt x="811" y="339"/>
                    <a:pt x="806" y="337"/>
                    <a:pt x="806" y="328"/>
                  </a:cubicBezTo>
                  <a:cubicBezTo>
                    <a:pt x="806" y="309"/>
                    <a:pt x="806" y="309"/>
                    <a:pt x="806" y="309"/>
                  </a:cubicBezTo>
                  <a:cubicBezTo>
                    <a:pt x="806" y="299"/>
                    <a:pt x="799" y="292"/>
                    <a:pt x="790" y="292"/>
                  </a:cubicBezTo>
                  <a:cubicBezTo>
                    <a:pt x="283" y="292"/>
                    <a:pt x="283" y="292"/>
                    <a:pt x="283" y="292"/>
                  </a:cubicBezTo>
                  <a:cubicBezTo>
                    <a:pt x="253" y="320"/>
                    <a:pt x="212" y="337"/>
                    <a:pt x="168" y="337"/>
                  </a:cubicBezTo>
                  <a:cubicBezTo>
                    <a:pt x="75" y="337"/>
                    <a:pt x="0" y="262"/>
                    <a:pt x="0" y="169"/>
                  </a:cubicBezTo>
                  <a:cubicBezTo>
                    <a:pt x="0" y="77"/>
                    <a:pt x="75" y="1"/>
                    <a:pt x="168" y="1"/>
                  </a:cubicBezTo>
                  <a:close/>
                </a:path>
              </a:pathLst>
            </a:custGeom>
            <a:solidFill>
              <a:schemeClr val="accent4"/>
            </a:solidFill>
            <a:ln>
              <a:noFill/>
            </a:ln>
            <a:extLst/>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55" name="Oval 53"/>
            <p:cNvSpPr>
              <a:spLocks noChangeArrowheads="1"/>
            </p:cNvSpPr>
            <p:nvPr/>
          </p:nvSpPr>
          <p:spPr bwMode="auto">
            <a:xfrm>
              <a:off x="5961245" y="3894692"/>
              <a:ext cx="803775" cy="79380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8149" name="文本框 58"/>
            <p:cNvSpPr txBox="1">
              <a:spLocks noChangeArrowheads="1"/>
            </p:cNvSpPr>
            <p:nvPr/>
          </p:nvSpPr>
          <p:spPr bwMode="auto">
            <a:xfrm>
              <a:off x="6886311" y="4109264"/>
              <a:ext cx="1608881" cy="365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zh-CN" altLang="en-US" sz="1787" dirty="0">
                  <a:solidFill>
                    <a:srgbClr val="FFFFFF"/>
                  </a:solidFill>
                  <a:latin typeface="Tahoma" pitchFamily="34" charset="0"/>
                  <a:cs typeface="Tahoma" pitchFamily="34" charset="0"/>
                </a:rPr>
                <a:t>点击修改文字</a:t>
              </a:r>
            </a:p>
          </p:txBody>
        </p:sp>
        <p:grpSp>
          <p:nvGrpSpPr>
            <p:cNvPr id="48153" name="组合 81"/>
            <p:cNvGrpSpPr>
              <a:grpSpLocks/>
            </p:cNvGrpSpPr>
            <p:nvPr/>
          </p:nvGrpSpPr>
          <p:grpSpPr bwMode="auto">
            <a:xfrm>
              <a:off x="6131854" y="4065508"/>
              <a:ext cx="688631" cy="605076"/>
              <a:chOff x="688976" y="7240588"/>
              <a:chExt cx="519113" cy="461963"/>
            </a:xfrm>
          </p:grpSpPr>
          <p:sp>
            <p:nvSpPr>
              <p:cNvPr id="87"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8201"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8202"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6" name="组合 5"/>
          <p:cNvGrpSpPr/>
          <p:nvPr/>
        </p:nvGrpSpPr>
        <p:grpSpPr>
          <a:xfrm>
            <a:off x="939608" y="2014399"/>
            <a:ext cx="3912189" cy="585096"/>
            <a:chOff x="998986" y="2107764"/>
            <a:chExt cx="4159418" cy="622071"/>
          </a:xfrm>
        </p:grpSpPr>
        <p:sp>
          <p:nvSpPr>
            <p:cNvPr id="114" name="文本框 113"/>
            <p:cNvSpPr txBox="1"/>
            <p:nvPr/>
          </p:nvSpPr>
          <p:spPr>
            <a:xfrm>
              <a:off x="1648157" y="2107764"/>
              <a:ext cx="726051" cy="365686"/>
            </a:xfrm>
            <a:prstGeom prst="rect">
              <a:avLst/>
            </a:prstGeom>
            <a:noFill/>
          </p:spPr>
          <p:txBody>
            <a:bodyPr wrap="none" lIns="68271" tIns="34136" rIns="68271" bIns="34136">
              <a:spAutoFit/>
            </a:bodyPr>
            <a:lstStyle/>
            <a:p>
              <a:pPr defTabSz="909361">
                <a:defRPr/>
              </a:pPr>
              <a:r>
                <a:rPr lang="zh-CN" altLang="en-US" sz="1787" dirty="0">
                  <a:solidFill>
                    <a:srgbClr val="1C1C1C">
                      <a:lumMod val="65000"/>
                      <a:lumOff val="35000"/>
                    </a:srgbClr>
                  </a:solidFill>
                  <a:latin typeface="Impact" panose="020B0806030902050204" pitchFamily="34" charset="0"/>
                  <a:ea typeface="微软雅黑"/>
                </a:rPr>
                <a:t>标题</a:t>
              </a:r>
              <a:r>
                <a:rPr lang="en-US" altLang="zh-CN" sz="1787" dirty="0">
                  <a:solidFill>
                    <a:srgbClr val="1C1C1C">
                      <a:lumMod val="65000"/>
                      <a:lumOff val="35000"/>
                    </a:srgbClr>
                  </a:solidFill>
                  <a:latin typeface="Impact" panose="020B0806030902050204" pitchFamily="34" charset="0"/>
                  <a:ea typeface="微软雅黑"/>
                </a:rPr>
                <a:t>1</a:t>
              </a:r>
              <a:endParaRPr lang="zh-CN" altLang="en-US" sz="1787" dirty="0">
                <a:solidFill>
                  <a:srgbClr val="1C1C1C">
                    <a:lumMod val="65000"/>
                    <a:lumOff val="35000"/>
                  </a:srgbClr>
                </a:solidFill>
                <a:latin typeface="Impact" panose="020B0806030902050204" pitchFamily="34" charset="0"/>
                <a:ea typeface="微软雅黑"/>
              </a:endParaRPr>
            </a:p>
          </p:txBody>
        </p:sp>
        <p:sp>
          <p:nvSpPr>
            <p:cNvPr id="115" name="TextBox 49"/>
            <p:cNvSpPr txBox="1"/>
            <p:nvPr/>
          </p:nvSpPr>
          <p:spPr>
            <a:xfrm>
              <a:off x="1676007" y="2410301"/>
              <a:ext cx="3482397" cy="319534"/>
            </a:xfrm>
            <a:prstGeom prst="rect">
              <a:avLst/>
            </a:prstGeom>
            <a:noFill/>
            <a:ln w="3175">
              <a:noFill/>
            </a:ln>
          </p:spPr>
          <p:txBody>
            <a:bodyPr lIns="68271" tIns="34136" rIns="68271" bIns="34136">
              <a:spAutoFit/>
            </a:bodyPr>
            <a:lstStyle/>
            <a:p>
              <a:pPr defTabSz="909361">
                <a:defRPr/>
              </a:pPr>
              <a:r>
                <a:rPr lang="en-US" altLang="zh-CN" sz="150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Click here to add your text.</a:t>
              </a:r>
            </a:p>
          </p:txBody>
        </p:sp>
        <p:sp>
          <p:nvSpPr>
            <p:cNvPr id="123" name="Freeform 5"/>
            <p:cNvSpPr>
              <a:spLocks/>
            </p:cNvSpPr>
            <p:nvPr/>
          </p:nvSpPr>
          <p:spPr bwMode="auto">
            <a:xfrm>
              <a:off x="998986" y="2172962"/>
              <a:ext cx="572330" cy="49740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cap="flat">
              <a:noFill/>
              <a:prstDash val="solid"/>
              <a:miter lim="800000"/>
              <a:headEnd/>
              <a:tailEnd/>
            </a:ln>
            <a:effectLst>
              <a:outerShdw blurRad="279400" dist="76200" dir="2700000" sx="101000" sy="101000" algn="tl" rotWithShape="0">
                <a:prstClr val="black">
                  <a:alpha val="28000"/>
                </a:prstClr>
              </a:outerShdw>
            </a:effectLst>
          </p:spPr>
          <p:txBody>
            <a:bodyPr lIns="68271" tIns="34136" rIns="68271" bIns="34136"/>
            <a:lstStyle/>
            <a:p>
              <a:pPr defTabSz="909361">
                <a:defRPr/>
              </a:pPr>
              <a:endParaRPr lang="zh-CN" altLang="en-US" sz="1787">
                <a:solidFill>
                  <a:srgbClr val="1C1C1C"/>
                </a:solidFill>
                <a:latin typeface="Arial"/>
                <a:ea typeface="微软雅黑"/>
              </a:endParaRPr>
            </a:p>
          </p:txBody>
        </p:sp>
        <p:grpSp>
          <p:nvGrpSpPr>
            <p:cNvPr id="48174" name="组合 141"/>
            <p:cNvGrpSpPr>
              <a:grpSpLocks/>
            </p:cNvGrpSpPr>
            <p:nvPr/>
          </p:nvGrpSpPr>
          <p:grpSpPr bwMode="auto">
            <a:xfrm>
              <a:off x="1164597" y="2282785"/>
              <a:ext cx="444319" cy="405051"/>
              <a:chOff x="5722963" y="2742165"/>
              <a:chExt cx="500063" cy="460375"/>
            </a:xfrm>
          </p:grpSpPr>
          <p:sp>
            <p:nvSpPr>
              <p:cNvPr id="143"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8196"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8197"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7" name="组合 6"/>
          <p:cNvGrpSpPr/>
          <p:nvPr/>
        </p:nvGrpSpPr>
        <p:grpSpPr>
          <a:xfrm>
            <a:off x="939609" y="2652885"/>
            <a:ext cx="3907427" cy="585097"/>
            <a:chOff x="998986" y="2786599"/>
            <a:chExt cx="4154355" cy="622072"/>
          </a:xfrm>
        </p:grpSpPr>
        <p:sp>
          <p:nvSpPr>
            <p:cNvPr id="116" name="文本框 115"/>
            <p:cNvSpPr txBox="1"/>
            <p:nvPr/>
          </p:nvSpPr>
          <p:spPr>
            <a:xfrm>
              <a:off x="1644360" y="2786599"/>
              <a:ext cx="756729" cy="365686"/>
            </a:xfrm>
            <a:prstGeom prst="rect">
              <a:avLst/>
            </a:prstGeom>
            <a:noFill/>
          </p:spPr>
          <p:txBody>
            <a:bodyPr wrap="none" lIns="68271" tIns="34136" rIns="68271" bIns="34136">
              <a:spAutoFit/>
            </a:bodyPr>
            <a:lstStyle/>
            <a:p>
              <a:pPr defTabSz="909361">
                <a:defRPr/>
              </a:pPr>
              <a:r>
                <a:rPr lang="zh-CN" altLang="en-US" sz="1787" dirty="0">
                  <a:solidFill>
                    <a:srgbClr val="1C1C1C">
                      <a:lumMod val="65000"/>
                      <a:lumOff val="35000"/>
                    </a:srgbClr>
                  </a:solidFill>
                  <a:latin typeface="Impact" panose="020B0806030902050204" pitchFamily="34" charset="0"/>
                  <a:ea typeface="宋体" pitchFamily="2" charset="-122"/>
                </a:rPr>
                <a:t>标题</a:t>
              </a:r>
              <a:r>
                <a:rPr lang="en-US" altLang="zh-CN" sz="1787" dirty="0">
                  <a:solidFill>
                    <a:srgbClr val="1C1C1C">
                      <a:lumMod val="65000"/>
                      <a:lumOff val="35000"/>
                    </a:srgbClr>
                  </a:solidFill>
                  <a:latin typeface="Impact" panose="020B0806030902050204" pitchFamily="34" charset="0"/>
                  <a:ea typeface="宋体" pitchFamily="2" charset="-122"/>
                </a:rPr>
                <a:t>2</a:t>
              </a:r>
              <a:endParaRPr lang="zh-CN" altLang="en-US" sz="1787" dirty="0">
                <a:solidFill>
                  <a:srgbClr val="1C1C1C">
                    <a:lumMod val="65000"/>
                    <a:lumOff val="35000"/>
                  </a:srgbClr>
                </a:solidFill>
                <a:latin typeface="Impact" panose="020B0806030902050204" pitchFamily="34" charset="0"/>
                <a:ea typeface="宋体" pitchFamily="2" charset="-122"/>
              </a:endParaRPr>
            </a:p>
          </p:txBody>
        </p:sp>
        <p:sp>
          <p:nvSpPr>
            <p:cNvPr id="117" name="TextBox 49"/>
            <p:cNvSpPr txBox="1"/>
            <p:nvPr/>
          </p:nvSpPr>
          <p:spPr>
            <a:xfrm>
              <a:off x="1670944" y="3089137"/>
              <a:ext cx="3482397" cy="319534"/>
            </a:xfrm>
            <a:prstGeom prst="rect">
              <a:avLst/>
            </a:prstGeom>
            <a:noFill/>
            <a:ln w="3175">
              <a:noFill/>
            </a:ln>
          </p:spPr>
          <p:txBody>
            <a:bodyPr lIns="68271" tIns="34136" rIns="68271" bIns="34136">
              <a:spAutoFit/>
            </a:bodyPr>
            <a:lstStyle/>
            <a:p>
              <a:pPr defTabSz="909361">
                <a:defRPr/>
              </a:pPr>
              <a:r>
                <a:rPr lang="en-US" altLang="zh-CN" sz="150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Click here to add your text.</a:t>
              </a:r>
            </a:p>
          </p:txBody>
        </p:sp>
        <p:sp>
          <p:nvSpPr>
            <p:cNvPr id="124" name="Freeform 5"/>
            <p:cNvSpPr>
              <a:spLocks/>
            </p:cNvSpPr>
            <p:nvPr/>
          </p:nvSpPr>
          <p:spPr bwMode="auto">
            <a:xfrm>
              <a:off x="998986" y="2852659"/>
              <a:ext cx="572330" cy="49740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noFill/>
              <a:prstDash val="solid"/>
              <a:miter lim="800000"/>
              <a:headEnd/>
              <a:tailEnd/>
            </a:ln>
            <a:effectLst>
              <a:outerShdw blurRad="279400" dist="76200" dir="2700000" sx="101000" sy="101000" algn="tl" rotWithShape="0">
                <a:prstClr val="black">
                  <a:alpha val="28000"/>
                </a:prstClr>
              </a:outerShdw>
            </a:effectLst>
          </p:spPr>
          <p:txBody>
            <a:bodyPr lIns="68271" tIns="34136" rIns="68271" bIns="34136"/>
            <a:lstStyle/>
            <a:p>
              <a:pPr defTabSz="909361">
                <a:defRPr/>
              </a:pPr>
              <a:endParaRPr lang="zh-CN" altLang="en-US" sz="1787">
                <a:solidFill>
                  <a:srgbClr val="1C1C1C"/>
                </a:solidFill>
                <a:latin typeface="Arial"/>
                <a:ea typeface="微软雅黑"/>
              </a:endParaRPr>
            </a:p>
          </p:txBody>
        </p:sp>
        <p:grpSp>
          <p:nvGrpSpPr>
            <p:cNvPr id="48175" name="组合 145"/>
            <p:cNvGrpSpPr>
              <a:grpSpLocks/>
            </p:cNvGrpSpPr>
            <p:nvPr/>
          </p:nvGrpSpPr>
          <p:grpSpPr bwMode="auto">
            <a:xfrm>
              <a:off x="1154470" y="2959120"/>
              <a:ext cx="454446" cy="405051"/>
              <a:chOff x="952501" y="6013451"/>
              <a:chExt cx="511175" cy="460375"/>
            </a:xfrm>
          </p:grpSpPr>
          <p:sp>
            <p:nvSpPr>
              <p:cNvPr id="147"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8191"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8192"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8" name="组合 7"/>
          <p:cNvGrpSpPr/>
          <p:nvPr/>
        </p:nvGrpSpPr>
        <p:grpSpPr>
          <a:xfrm>
            <a:off x="939608" y="3291371"/>
            <a:ext cx="3903855" cy="585096"/>
            <a:chOff x="998986" y="3465434"/>
            <a:chExt cx="4150557" cy="622071"/>
          </a:xfrm>
        </p:grpSpPr>
        <p:sp>
          <p:nvSpPr>
            <p:cNvPr id="118" name="文本框 117"/>
            <p:cNvSpPr txBox="1"/>
            <p:nvPr/>
          </p:nvSpPr>
          <p:spPr>
            <a:xfrm>
              <a:off x="1639297" y="3465434"/>
              <a:ext cx="763546" cy="365686"/>
            </a:xfrm>
            <a:prstGeom prst="rect">
              <a:avLst/>
            </a:prstGeom>
            <a:noFill/>
          </p:spPr>
          <p:txBody>
            <a:bodyPr wrap="none" lIns="68271" tIns="34136" rIns="68271" bIns="34136">
              <a:spAutoFit/>
            </a:bodyPr>
            <a:lstStyle/>
            <a:p>
              <a:pPr defTabSz="909361">
                <a:defRPr/>
              </a:pPr>
              <a:r>
                <a:rPr lang="zh-CN" altLang="en-US" sz="1787" dirty="0">
                  <a:solidFill>
                    <a:srgbClr val="1C1C1C">
                      <a:lumMod val="65000"/>
                      <a:lumOff val="35000"/>
                    </a:srgbClr>
                  </a:solidFill>
                  <a:latin typeface="Impact" panose="020B0806030902050204" pitchFamily="34" charset="0"/>
                  <a:ea typeface="宋体" pitchFamily="2" charset="-122"/>
                </a:rPr>
                <a:t>标题</a:t>
              </a:r>
              <a:r>
                <a:rPr lang="en-US" altLang="zh-CN" sz="1787" dirty="0">
                  <a:solidFill>
                    <a:srgbClr val="1C1C1C">
                      <a:lumMod val="65000"/>
                      <a:lumOff val="35000"/>
                    </a:srgbClr>
                  </a:solidFill>
                  <a:latin typeface="Impact" panose="020B0806030902050204" pitchFamily="34" charset="0"/>
                  <a:ea typeface="宋体" pitchFamily="2" charset="-122"/>
                </a:rPr>
                <a:t>3</a:t>
              </a:r>
              <a:endParaRPr lang="zh-CN" altLang="en-US" sz="1787" dirty="0">
                <a:solidFill>
                  <a:srgbClr val="1C1C1C">
                    <a:lumMod val="65000"/>
                    <a:lumOff val="35000"/>
                  </a:srgbClr>
                </a:solidFill>
                <a:latin typeface="Impact" panose="020B0806030902050204" pitchFamily="34" charset="0"/>
                <a:ea typeface="宋体" pitchFamily="2" charset="-122"/>
              </a:endParaRPr>
            </a:p>
          </p:txBody>
        </p:sp>
        <p:sp>
          <p:nvSpPr>
            <p:cNvPr id="119" name="TextBox 49"/>
            <p:cNvSpPr txBox="1"/>
            <p:nvPr/>
          </p:nvSpPr>
          <p:spPr>
            <a:xfrm>
              <a:off x="1667146" y="3767971"/>
              <a:ext cx="3482397" cy="319534"/>
            </a:xfrm>
            <a:prstGeom prst="rect">
              <a:avLst/>
            </a:prstGeom>
            <a:noFill/>
            <a:ln w="3175">
              <a:noFill/>
            </a:ln>
          </p:spPr>
          <p:txBody>
            <a:bodyPr lIns="68271" tIns="34136" rIns="68271" bIns="34136">
              <a:spAutoFit/>
            </a:bodyPr>
            <a:lstStyle/>
            <a:p>
              <a:pPr defTabSz="909361">
                <a:defRPr/>
              </a:pPr>
              <a:r>
                <a:rPr lang="en-US" altLang="zh-CN" sz="150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Click here to add your text.</a:t>
              </a:r>
            </a:p>
          </p:txBody>
        </p:sp>
        <p:sp>
          <p:nvSpPr>
            <p:cNvPr id="122" name="Freeform 5"/>
            <p:cNvSpPr>
              <a:spLocks/>
            </p:cNvSpPr>
            <p:nvPr/>
          </p:nvSpPr>
          <p:spPr bwMode="auto">
            <a:xfrm>
              <a:off x="998986" y="3532356"/>
              <a:ext cx="572330" cy="49740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48176" name="组合 149"/>
            <p:cNvGrpSpPr>
              <a:grpSpLocks/>
            </p:cNvGrpSpPr>
            <p:nvPr/>
          </p:nvGrpSpPr>
          <p:grpSpPr bwMode="auto">
            <a:xfrm>
              <a:off x="1157002" y="3646706"/>
              <a:ext cx="454446" cy="405051"/>
              <a:chOff x="5405438" y="6815138"/>
              <a:chExt cx="511175" cy="460375"/>
            </a:xfrm>
          </p:grpSpPr>
          <p:sp>
            <p:nvSpPr>
              <p:cNvPr id="151"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8186"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8187"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9" name="组合 8"/>
          <p:cNvGrpSpPr/>
          <p:nvPr/>
        </p:nvGrpSpPr>
        <p:grpSpPr>
          <a:xfrm>
            <a:off x="939608" y="3929857"/>
            <a:ext cx="3899092" cy="585097"/>
            <a:chOff x="998986" y="4144268"/>
            <a:chExt cx="4145493" cy="622072"/>
          </a:xfrm>
        </p:grpSpPr>
        <p:sp>
          <p:nvSpPr>
            <p:cNvPr id="120" name="文本框 119"/>
            <p:cNvSpPr txBox="1"/>
            <p:nvPr/>
          </p:nvSpPr>
          <p:spPr>
            <a:xfrm>
              <a:off x="1635499" y="4144268"/>
              <a:ext cx="755025" cy="365686"/>
            </a:xfrm>
            <a:prstGeom prst="rect">
              <a:avLst/>
            </a:prstGeom>
            <a:noFill/>
          </p:spPr>
          <p:txBody>
            <a:bodyPr wrap="none" lIns="68271" tIns="34136" rIns="68271" bIns="34136">
              <a:spAutoFit/>
            </a:bodyPr>
            <a:lstStyle/>
            <a:p>
              <a:pPr defTabSz="909361">
                <a:defRPr/>
              </a:pPr>
              <a:r>
                <a:rPr lang="zh-CN" altLang="en-US" sz="1787" dirty="0">
                  <a:solidFill>
                    <a:srgbClr val="1C1C1C">
                      <a:lumMod val="65000"/>
                      <a:lumOff val="35000"/>
                    </a:srgbClr>
                  </a:solidFill>
                  <a:latin typeface="Impact" panose="020B0806030902050204" pitchFamily="34" charset="0"/>
                  <a:ea typeface="宋体" pitchFamily="2" charset="-122"/>
                </a:rPr>
                <a:t>标题</a:t>
              </a:r>
              <a:r>
                <a:rPr lang="en-US" altLang="zh-CN" sz="1787" dirty="0">
                  <a:solidFill>
                    <a:srgbClr val="1C1C1C">
                      <a:lumMod val="65000"/>
                      <a:lumOff val="35000"/>
                    </a:srgbClr>
                  </a:solidFill>
                  <a:latin typeface="Impact" panose="020B0806030902050204" pitchFamily="34" charset="0"/>
                  <a:ea typeface="宋体" pitchFamily="2" charset="-122"/>
                </a:rPr>
                <a:t>4</a:t>
              </a:r>
              <a:endParaRPr lang="zh-CN" altLang="en-US" sz="1787" dirty="0">
                <a:solidFill>
                  <a:srgbClr val="1C1C1C">
                    <a:lumMod val="65000"/>
                    <a:lumOff val="35000"/>
                  </a:srgbClr>
                </a:solidFill>
                <a:latin typeface="Impact" panose="020B0806030902050204" pitchFamily="34" charset="0"/>
                <a:ea typeface="宋体" pitchFamily="2" charset="-122"/>
              </a:endParaRPr>
            </a:p>
          </p:txBody>
        </p:sp>
        <p:sp>
          <p:nvSpPr>
            <p:cNvPr id="121" name="TextBox 49"/>
            <p:cNvSpPr txBox="1"/>
            <p:nvPr/>
          </p:nvSpPr>
          <p:spPr>
            <a:xfrm>
              <a:off x="1662082" y="4446806"/>
              <a:ext cx="3482397" cy="319534"/>
            </a:xfrm>
            <a:prstGeom prst="rect">
              <a:avLst/>
            </a:prstGeom>
            <a:noFill/>
            <a:ln w="3175">
              <a:noFill/>
            </a:ln>
          </p:spPr>
          <p:txBody>
            <a:bodyPr lIns="68271" tIns="34136" rIns="68271" bIns="34136">
              <a:spAutoFit/>
            </a:bodyPr>
            <a:lstStyle/>
            <a:p>
              <a:pPr defTabSz="909361">
                <a:defRPr/>
              </a:pPr>
              <a:r>
                <a:rPr lang="en-US" altLang="zh-CN" sz="150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Click here to add your text.</a:t>
              </a:r>
            </a:p>
          </p:txBody>
        </p:sp>
        <p:sp>
          <p:nvSpPr>
            <p:cNvPr id="125" name="Freeform 5"/>
            <p:cNvSpPr>
              <a:spLocks/>
            </p:cNvSpPr>
            <p:nvPr/>
          </p:nvSpPr>
          <p:spPr bwMode="auto">
            <a:xfrm>
              <a:off x="998986" y="4212052"/>
              <a:ext cx="572330" cy="49740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48177" name="组合 153"/>
            <p:cNvGrpSpPr>
              <a:grpSpLocks/>
            </p:cNvGrpSpPr>
            <p:nvPr/>
          </p:nvGrpSpPr>
          <p:grpSpPr bwMode="auto">
            <a:xfrm>
              <a:off x="1138014" y="4325541"/>
              <a:ext cx="460775" cy="406301"/>
              <a:chOff x="688976" y="7240588"/>
              <a:chExt cx="519113" cy="461963"/>
            </a:xfrm>
          </p:grpSpPr>
          <p:sp>
            <p:nvSpPr>
              <p:cNvPr id="155"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8181"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8182"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spTree>
    <p:extLst>
      <p:ext uri="{BB962C8B-B14F-4D97-AF65-F5344CB8AC3E}">
        <p14:creationId xmlns:p14="http://schemas.microsoft.com/office/powerpoint/2010/main" val="357639230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ppt_w*0.70"/>
                                          </p:val>
                                        </p:tav>
                                        <p:tav tm="100000">
                                          <p:val>
                                            <p:strVal val="#ppt_w"/>
                                          </p:val>
                                        </p:tav>
                                      </p:tavLst>
                                    </p:anim>
                                    <p:anim calcmode="lin" valueType="num">
                                      <p:cBhvr>
                                        <p:cTn id="8" dur="250" fill="hold"/>
                                        <p:tgtEl>
                                          <p:spTgt spid="2"/>
                                        </p:tgtEl>
                                        <p:attrNameLst>
                                          <p:attrName>ppt_h</p:attrName>
                                        </p:attrNameLst>
                                      </p:cBhvr>
                                      <p:tavLst>
                                        <p:tav tm="0">
                                          <p:val>
                                            <p:strVal val="#ppt_h"/>
                                          </p:val>
                                        </p:tav>
                                        <p:tav tm="100000">
                                          <p:val>
                                            <p:strVal val="#ppt_h"/>
                                          </p:val>
                                        </p:tav>
                                      </p:tavLst>
                                    </p:anim>
                                    <p:animEffect transition="in" filter="fade">
                                      <p:cBhvr>
                                        <p:cTn id="9" dur="250"/>
                                        <p:tgtEl>
                                          <p:spTgt spid="2"/>
                                        </p:tgtEl>
                                      </p:cBhvr>
                                    </p:animEffect>
                                  </p:childTnLst>
                                </p:cTn>
                              </p:par>
                            </p:childTnLst>
                          </p:cTn>
                        </p:par>
                        <p:par>
                          <p:cTn id="10" fill="hold">
                            <p:stCondLst>
                              <p:cond delay="25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250"/>
                                        <p:tgtEl>
                                          <p:spTgt spid="6"/>
                                        </p:tgtEl>
                                      </p:cBhvr>
                                    </p:animEffect>
                                  </p:childTnLst>
                                </p:cTn>
                              </p:par>
                            </p:childTnLst>
                          </p:cTn>
                        </p:par>
                        <p:par>
                          <p:cTn id="14" fill="hold">
                            <p:stCondLst>
                              <p:cond delay="500"/>
                            </p:stCondLst>
                            <p:childTnLst>
                              <p:par>
                                <p:cTn id="15" presetID="55"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250" fill="hold"/>
                                        <p:tgtEl>
                                          <p:spTgt spid="3"/>
                                        </p:tgtEl>
                                        <p:attrNameLst>
                                          <p:attrName>ppt_w</p:attrName>
                                        </p:attrNameLst>
                                      </p:cBhvr>
                                      <p:tavLst>
                                        <p:tav tm="0">
                                          <p:val>
                                            <p:strVal val="#ppt_w*0.70"/>
                                          </p:val>
                                        </p:tav>
                                        <p:tav tm="100000">
                                          <p:val>
                                            <p:strVal val="#ppt_w"/>
                                          </p:val>
                                        </p:tav>
                                      </p:tavLst>
                                    </p:anim>
                                    <p:anim calcmode="lin" valueType="num">
                                      <p:cBhvr>
                                        <p:cTn id="18" dur="250" fill="hold"/>
                                        <p:tgtEl>
                                          <p:spTgt spid="3"/>
                                        </p:tgtEl>
                                        <p:attrNameLst>
                                          <p:attrName>ppt_h</p:attrName>
                                        </p:attrNameLst>
                                      </p:cBhvr>
                                      <p:tavLst>
                                        <p:tav tm="0">
                                          <p:val>
                                            <p:strVal val="#ppt_h"/>
                                          </p:val>
                                        </p:tav>
                                        <p:tav tm="100000">
                                          <p:val>
                                            <p:strVal val="#ppt_h"/>
                                          </p:val>
                                        </p:tav>
                                      </p:tavLst>
                                    </p:anim>
                                    <p:animEffect transition="in" filter="fade">
                                      <p:cBhvr>
                                        <p:cTn id="19" dur="250"/>
                                        <p:tgtEl>
                                          <p:spTgt spid="3"/>
                                        </p:tgtEl>
                                      </p:cBhvr>
                                    </p:animEffect>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250"/>
                                        <p:tgtEl>
                                          <p:spTgt spid="7"/>
                                        </p:tgtEl>
                                      </p:cBhvr>
                                    </p:animEffect>
                                  </p:childTnLst>
                                </p:cTn>
                              </p:par>
                            </p:childTnLst>
                          </p:cTn>
                        </p:par>
                        <p:par>
                          <p:cTn id="24" fill="hold">
                            <p:stCondLst>
                              <p:cond delay="1000"/>
                            </p:stCondLst>
                            <p:childTnLst>
                              <p:par>
                                <p:cTn id="25" presetID="55"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250" fill="hold"/>
                                        <p:tgtEl>
                                          <p:spTgt spid="4"/>
                                        </p:tgtEl>
                                        <p:attrNameLst>
                                          <p:attrName>ppt_w</p:attrName>
                                        </p:attrNameLst>
                                      </p:cBhvr>
                                      <p:tavLst>
                                        <p:tav tm="0">
                                          <p:val>
                                            <p:strVal val="#ppt_w*0.70"/>
                                          </p:val>
                                        </p:tav>
                                        <p:tav tm="100000">
                                          <p:val>
                                            <p:strVal val="#ppt_w"/>
                                          </p:val>
                                        </p:tav>
                                      </p:tavLst>
                                    </p:anim>
                                    <p:anim calcmode="lin" valueType="num">
                                      <p:cBhvr>
                                        <p:cTn id="28" dur="250" fill="hold"/>
                                        <p:tgtEl>
                                          <p:spTgt spid="4"/>
                                        </p:tgtEl>
                                        <p:attrNameLst>
                                          <p:attrName>ppt_h</p:attrName>
                                        </p:attrNameLst>
                                      </p:cBhvr>
                                      <p:tavLst>
                                        <p:tav tm="0">
                                          <p:val>
                                            <p:strVal val="#ppt_h"/>
                                          </p:val>
                                        </p:tav>
                                        <p:tav tm="100000">
                                          <p:val>
                                            <p:strVal val="#ppt_h"/>
                                          </p:val>
                                        </p:tav>
                                      </p:tavLst>
                                    </p:anim>
                                    <p:animEffect transition="in" filter="fade">
                                      <p:cBhvr>
                                        <p:cTn id="29" dur="250"/>
                                        <p:tgtEl>
                                          <p:spTgt spid="4"/>
                                        </p:tgtEl>
                                      </p:cBhvr>
                                    </p:animEffect>
                                  </p:childTnLst>
                                </p:cTn>
                              </p:par>
                            </p:childTnLst>
                          </p:cTn>
                        </p:par>
                        <p:par>
                          <p:cTn id="30" fill="hold">
                            <p:stCondLst>
                              <p:cond delay="125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250"/>
                                        <p:tgtEl>
                                          <p:spTgt spid="8"/>
                                        </p:tgtEl>
                                      </p:cBhvr>
                                    </p:animEffect>
                                  </p:childTnLst>
                                </p:cTn>
                              </p:par>
                            </p:childTnLst>
                          </p:cTn>
                        </p:par>
                        <p:par>
                          <p:cTn id="34" fill="hold">
                            <p:stCondLst>
                              <p:cond delay="1500"/>
                            </p:stCondLst>
                            <p:childTnLst>
                              <p:par>
                                <p:cTn id="35" presetID="55"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250" fill="hold"/>
                                        <p:tgtEl>
                                          <p:spTgt spid="5"/>
                                        </p:tgtEl>
                                        <p:attrNameLst>
                                          <p:attrName>ppt_w</p:attrName>
                                        </p:attrNameLst>
                                      </p:cBhvr>
                                      <p:tavLst>
                                        <p:tav tm="0">
                                          <p:val>
                                            <p:strVal val="#ppt_w*0.70"/>
                                          </p:val>
                                        </p:tav>
                                        <p:tav tm="100000">
                                          <p:val>
                                            <p:strVal val="#ppt_w"/>
                                          </p:val>
                                        </p:tav>
                                      </p:tavLst>
                                    </p:anim>
                                    <p:anim calcmode="lin" valueType="num">
                                      <p:cBhvr>
                                        <p:cTn id="38" dur="250" fill="hold"/>
                                        <p:tgtEl>
                                          <p:spTgt spid="5"/>
                                        </p:tgtEl>
                                        <p:attrNameLst>
                                          <p:attrName>ppt_h</p:attrName>
                                        </p:attrNameLst>
                                      </p:cBhvr>
                                      <p:tavLst>
                                        <p:tav tm="0">
                                          <p:val>
                                            <p:strVal val="#ppt_h"/>
                                          </p:val>
                                        </p:tav>
                                        <p:tav tm="100000">
                                          <p:val>
                                            <p:strVal val="#ppt_h"/>
                                          </p:val>
                                        </p:tav>
                                      </p:tavLst>
                                    </p:anim>
                                    <p:animEffect transition="in" filter="fade">
                                      <p:cBhvr>
                                        <p:cTn id="39" dur="250"/>
                                        <p:tgtEl>
                                          <p:spTgt spid="5"/>
                                        </p:tgtEl>
                                      </p:cBhvr>
                                    </p:animEffect>
                                  </p:childTnLst>
                                </p:cTn>
                              </p:par>
                            </p:childTnLst>
                          </p:cTn>
                        </p:par>
                        <p:par>
                          <p:cTn id="40" fill="hold">
                            <p:stCondLst>
                              <p:cond delay="1750"/>
                            </p:stCondLst>
                            <p:childTnLst>
                              <p:par>
                                <p:cTn id="41" presetID="22" presetClass="entr" presetSubtype="8"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0436" y="4356454"/>
            <a:ext cx="1941706" cy="56207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4667" y="4356453"/>
            <a:ext cx="1935648" cy="562073"/>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943" y="163127"/>
            <a:ext cx="1270957" cy="1210808"/>
          </a:xfrm>
          <a:prstGeom prst="rect">
            <a:avLst/>
          </a:prstGeom>
        </p:spPr>
      </p:pic>
      <p:sp>
        <p:nvSpPr>
          <p:cNvPr id="105" name="矩形 47"/>
          <p:cNvSpPr>
            <a:spLocks noChangeArrowheads="1"/>
          </p:cNvSpPr>
          <p:nvPr/>
        </p:nvSpPr>
        <p:spPr bwMode="auto">
          <a:xfrm>
            <a:off x="3303789" y="2261159"/>
            <a:ext cx="45461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2000" dirty="0" smtClean="0">
                <a:latin typeface="+mj-ea"/>
                <a:ea typeface="+mj-ea"/>
                <a:cs typeface="Arial Unicode MS" panose="020B0604020202020204" pitchFamily="34" charset="-122"/>
                <a:sym typeface="Calibri" panose="020F0502020204030204" pitchFamily="34" charset="0"/>
              </a:rPr>
              <a:t>单击添加文字内容单击</a:t>
            </a:r>
            <a:r>
              <a:rPr lang="zh-CN" altLang="en-US" sz="2000" dirty="0">
                <a:latin typeface="+mj-ea"/>
                <a:ea typeface="+mj-ea"/>
                <a:cs typeface="Arial Unicode MS" panose="020B0604020202020204" pitchFamily="34" charset="-122"/>
                <a:sym typeface="Calibri" panose="020F0502020204030204" pitchFamily="34" charset="0"/>
              </a:rPr>
              <a:t>添加文字</a:t>
            </a:r>
            <a:r>
              <a:rPr lang="zh-CN" altLang="en-US" sz="2000" dirty="0" smtClean="0">
                <a:latin typeface="+mj-ea"/>
                <a:ea typeface="+mj-ea"/>
                <a:cs typeface="Arial Unicode MS" panose="020B0604020202020204" pitchFamily="34" charset="-122"/>
                <a:sym typeface="Calibri" panose="020F0502020204030204" pitchFamily="34" charset="0"/>
              </a:rPr>
              <a:t>内容</a:t>
            </a:r>
            <a:endParaRPr lang="en-US" altLang="zh-CN" sz="2000" dirty="0">
              <a:latin typeface="+mj-ea"/>
              <a:ea typeface="+mj-ea"/>
              <a:cs typeface="Arial Unicode MS" panose="020B0604020202020204" pitchFamily="34" charset="-122"/>
              <a:sym typeface="Calibri" panose="020F0502020204030204" pitchFamily="34" charset="0"/>
            </a:endParaRPr>
          </a:p>
        </p:txBody>
      </p:sp>
      <p:sp>
        <p:nvSpPr>
          <p:cNvPr id="106" name="文本框 48"/>
          <p:cNvSpPr>
            <a:spLocks noChangeArrowheads="1"/>
          </p:cNvSpPr>
          <p:nvPr/>
        </p:nvSpPr>
        <p:spPr bwMode="auto">
          <a:xfrm>
            <a:off x="3303789" y="1737939"/>
            <a:ext cx="4546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2800" b="1" dirty="0">
                <a:latin typeface="微软雅黑"/>
                <a:sym typeface="宋体" panose="02010600030101010101" pitchFamily="2" charset="-122"/>
              </a:rPr>
              <a:t>单击</a:t>
            </a:r>
            <a:r>
              <a:rPr lang="zh-CN" altLang="en-US" sz="2800" b="1" dirty="0" smtClean="0">
                <a:latin typeface="微软雅黑"/>
                <a:sym typeface="宋体" panose="02010600030101010101" pitchFamily="2" charset="-122"/>
              </a:rPr>
              <a:t>添加第一部分文字标题</a:t>
            </a:r>
            <a:endParaRPr lang="zh-CN" altLang="en-US" sz="2800" b="1" dirty="0">
              <a:latin typeface="微软雅黑"/>
              <a:sym typeface="宋体" panose="02010600030101010101" pitchFamily="2" charset="-122"/>
            </a:endParaRPr>
          </a:p>
        </p:txBody>
      </p:sp>
      <p:grpSp>
        <p:nvGrpSpPr>
          <p:cNvPr id="5" name="组合 4"/>
          <p:cNvGrpSpPr/>
          <p:nvPr/>
        </p:nvGrpSpPr>
        <p:grpSpPr>
          <a:xfrm>
            <a:off x="1868286" y="1589348"/>
            <a:ext cx="1192556" cy="1177756"/>
            <a:chOff x="1030086" y="1372950"/>
            <a:chExt cx="1192556" cy="1177756"/>
          </a:xfrm>
        </p:grpSpPr>
        <p:grpSp>
          <p:nvGrpSpPr>
            <p:cNvPr id="87" name="组合 1"/>
            <p:cNvGrpSpPr>
              <a:grpSpLocks/>
            </p:cNvGrpSpPr>
            <p:nvPr/>
          </p:nvGrpSpPr>
          <p:grpSpPr bwMode="auto">
            <a:xfrm>
              <a:off x="1030086" y="1372950"/>
              <a:ext cx="1192556" cy="1177756"/>
              <a:chOff x="1182577" y="2036924"/>
              <a:chExt cx="3338534" cy="3338534"/>
            </a:xfrm>
          </p:grpSpPr>
          <p:sp>
            <p:nvSpPr>
              <p:cNvPr id="93" name="圆角矩形 92"/>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4" name="椭圆 93"/>
              <p:cNvSpPr/>
              <p:nvPr/>
            </p:nvSpPr>
            <p:spPr>
              <a:xfrm>
                <a:off x="1282707" y="2137054"/>
                <a:ext cx="3138274" cy="3138274"/>
              </a:xfrm>
              <a:prstGeom prst="ellipse">
                <a:avLst/>
              </a:prstGeom>
              <a:gradFill flip="none" rotWithShape="1">
                <a:gsLst>
                  <a:gs pos="0">
                    <a:srgbClr val="FFFFFF">
                      <a:lumMod val="85000"/>
                    </a:srgbClr>
                  </a:gs>
                  <a:gs pos="100000">
                    <a:srgbClr val="FFFFFF">
                      <a:alpha val="99000"/>
                    </a:srgbClr>
                  </a:gs>
                </a:gsLst>
                <a:path path="circle">
                  <a:fillToRect l="100000" t="100000"/>
                </a:path>
                <a:tileRect r="-100000" b="-100000"/>
              </a:gradFill>
              <a:ln w="15875" cap="flat" cmpd="sng" algn="ctr">
                <a:noFill/>
                <a:prstDash val="solid"/>
              </a:ln>
              <a:effectLst>
                <a:softEdge rad="101600"/>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5" name="圆角矩形 94"/>
              <p:cNvSpPr/>
              <p:nvPr/>
            </p:nvSpPr>
            <p:spPr>
              <a:xfrm>
                <a:off x="1448749" y="2303098"/>
                <a:ext cx="2806197" cy="2806185"/>
              </a:xfrm>
              <a:prstGeom prst="roundRect">
                <a:avLst>
                  <a:gd name="adj" fmla="val 50000"/>
                </a:avLst>
              </a:prstGeom>
              <a:gradFill flip="none" rotWithShape="1">
                <a:gsLst>
                  <a:gs pos="100000">
                    <a:srgbClr val="FFFFFF"/>
                  </a:gs>
                  <a:gs pos="0">
                    <a:srgbClr val="B8BBBC"/>
                  </a:gs>
                </a:gsLst>
                <a:lin ang="5400000" scaled="0"/>
                <a:tileRect/>
              </a:gradFill>
              <a:ln w="15875" cap="flat" cmpd="sng" algn="ctr">
                <a:noFill/>
                <a:prstDash val="solid"/>
              </a:ln>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sp>
            <p:nvSpPr>
              <p:cNvPr id="96" name="椭圆 95"/>
              <p:cNvSpPr/>
              <p:nvPr/>
            </p:nvSpPr>
            <p:spPr>
              <a:xfrm>
                <a:off x="1569787" y="2465102"/>
                <a:ext cx="2498321" cy="2498313"/>
              </a:xfrm>
              <a:prstGeom prst="ellipse">
                <a:avLst/>
              </a:prstGeom>
              <a:solidFill>
                <a:srgbClr val="0072BF"/>
              </a:solidFill>
              <a:ln w="15875" cap="flat" cmpd="sng" algn="ctr">
                <a:noFill/>
                <a:prstDash val="solid"/>
              </a:ln>
              <a:effectLst>
                <a:innerShdw blurRad="190500" dist="254000" dir="16200000">
                  <a:prstClr val="black">
                    <a:alpha val="38000"/>
                  </a:prstClr>
                </a:innerShdw>
              </a:effectLst>
            </p:spPr>
            <p:txBody>
              <a:bodyPr anchor="ctr"/>
              <a:lstStyle/>
              <a:p>
                <a:pPr marL="0" marR="0" lvl="0" indent="0" algn="ctr" defTabSz="909361"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FFFFFF"/>
                  </a:solidFill>
                  <a:effectLst/>
                  <a:uLnTx/>
                  <a:uFillTx/>
                  <a:latin typeface="Arial"/>
                  <a:ea typeface="微软雅黑"/>
                  <a:cs typeface="+mn-cs"/>
                </a:endParaRPr>
              </a:p>
            </p:txBody>
          </p:sp>
        </p:grpSp>
        <p:sp>
          <p:nvSpPr>
            <p:cNvPr id="4" name="文本框 3"/>
            <p:cNvSpPr txBox="1"/>
            <p:nvPr/>
          </p:nvSpPr>
          <p:spPr>
            <a:xfrm>
              <a:off x="1236944" y="1646596"/>
              <a:ext cx="755335" cy="646331"/>
            </a:xfrm>
            <a:prstGeom prst="rect">
              <a:avLst/>
            </a:prstGeom>
            <a:noFill/>
          </p:spPr>
          <p:txBody>
            <a:bodyPr wrap="none" rtlCol="0">
              <a:spAutoFit/>
            </a:bodyPr>
            <a:lstStyle/>
            <a:p>
              <a:r>
                <a:rPr lang="en-US" altLang="zh-CN" sz="3600" b="1" dirty="0" smtClean="0">
                  <a:solidFill>
                    <a:schemeClr val="bg1"/>
                  </a:solidFill>
                  <a:latin typeface="+mj-ea"/>
                  <a:ea typeface="+mj-ea"/>
                </a:rPr>
                <a:t>04</a:t>
              </a:r>
              <a:endParaRPr lang="zh-CN" altLang="en-US" sz="3600" b="1" dirty="0">
                <a:solidFill>
                  <a:schemeClr val="bg1"/>
                </a:solidFill>
                <a:latin typeface="+mj-ea"/>
                <a:ea typeface="+mj-ea"/>
              </a:endParaRPr>
            </a:p>
          </p:txBody>
        </p:sp>
      </p:grpSp>
    </p:spTree>
    <p:extLst>
      <p:ext uri="{BB962C8B-B14F-4D97-AF65-F5344CB8AC3E}">
        <p14:creationId xmlns:p14="http://schemas.microsoft.com/office/powerpoint/2010/main" val="84502246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106">
                                            <p:txEl>
                                              <p:pRg st="0" end="0"/>
                                            </p:txEl>
                                          </p:spTgt>
                                        </p:tgtEl>
                                        <p:attrNameLst>
                                          <p:attrName>style.visibility</p:attrName>
                                        </p:attrNameLst>
                                      </p:cBhvr>
                                      <p:to>
                                        <p:strVal val="visible"/>
                                      </p:to>
                                    </p:set>
                                    <p:anim calcmode="lin" valueType="num">
                                      <p:cBhvr>
                                        <p:cTn id="13" dur="1000" fill="hold"/>
                                        <p:tgtEl>
                                          <p:spTgt spid="106">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106">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106">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106">
                                            <p:txEl>
                                              <p:pRg st="0" end="0"/>
                                            </p:txEl>
                                          </p:spTgt>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105"/>
                                        </p:tgtEl>
                                        <p:attrNameLst>
                                          <p:attrName>style.visibility</p:attrName>
                                        </p:attrNameLst>
                                      </p:cBhvr>
                                      <p:to>
                                        <p:strVal val="visible"/>
                                      </p:to>
                                    </p:set>
                                    <p:anim calcmode="lin" valueType="num">
                                      <p:cBhvr additive="base">
                                        <p:cTn id="20" dur="500" fill="hold"/>
                                        <p:tgtEl>
                                          <p:spTgt spid="105"/>
                                        </p:tgtEl>
                                        <p:attrNameLst>
                                          <p:attrName>ppt_x</p:attrName>
                                        </p:attrNameLst>
                                      </p:cBhvr>
                                      <p:tavLst>
                                        <p:tav tm="0">
                                          <p:val>
                                            <p:strVal val="#ppt_x"/>
                                          </p:val>
                                        </p:tav>
                                        <p:tav tm="100000">
                                          <p:val>
                                            <p:strVal val="#ppt_x"/>
                                          </p:val>
                                        </p:tav>
                                      </p:tavLst>
                                    </p:anim>
                                    <p:anim calcmode="lin" valueType="num">
                                      <p:cBhvr additive="base">
                                        <p:cTn id="21"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35194" y="1467437"/>
            <a:ext cx="1533539" cy="3194234"/>
            <a:chOff x="1313251" y="1526237"/>
            <a:chExt cx="1630450" cy="3396092"/>
          </a:xfrm>
        </p:grpSpPr>
        <p:sp>
          <p:nvSpPr>
            <p:cNvPr id="21" name="圆角矩形 20"/>
            <p:cNvSpPr/>
            <p:nvPr/>
          </p:nvSpPr>
          <p:spPr>
            <a:xfrm>
              <a:off x="13132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3" name="椭圆 22"/>
            <p:cNvSpPr/>
            <p:nvPr/>
          </p:nvSpPr>
          <p:spPr>
            <a:xfrm>
              <a:off x="1526248" y="1669424"/>
              <a:ext cx="1204455" cy="1189506"/>
            </a:xfrm>
            <a:prstGeom prst="ellipse">
              <a:avLst/>
            </a:prstGeom>
            <a:solidFill>
              <a:schemeClr val="accent3"/>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09361">
                <a:defRPr/>
              </a:pPr>
              <a:endParaRPr lang="zh-CN" altLang="en-US" sz="3010" dirty="0">
                <a:solidFill>
                  <a:srgbClr val="FFFFFF"/>
                </a:solidFill>
                <a:latin typeface="Arial"/>
                <a:ea typeface="方正超粗黑简体" panose="03000509000000000000" pitchFamily="65" charset="-122"/>
              </a:endParaRPr>
            </a:p>
          </p:txBody>
        </p:sp>
        <p:sp>
          <p:nvSpPr>
            <p:cNvPr id="24" name="椭圆 23"/>
            <p:cNvSpPr/>
            <p:nvPr/>
          </p:nvSpPr>
          <p:spPr>
            <a:xfrm>
              <a:off x="1640473"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25" name="椭圆 24"/>
            <p:cNvSpPr/>
            <p:nvPr/>
          </p:nvSpPr>
          <p:spPr>
            <a:xfrm>
              <a:off x="1604654"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09361">
                <a:defRPr/>
              </a:pPr>
              <a:endParaRPr lang="zh-CN" altLang="en-US" sz="3010" dirty="0">
                <a:solidFill>
                  <a:srgbClr val="0087CF"/>
                </a:solidFill>
                <a:latin typeface="Arial"/>
                <a:ea typeface="方正超粗黑简体" panose="03000509000000000000" pitchFamily="65" charset="-122"/>
              </a:endParaRPr>
            </a:p>
          </p:txBody>
        </p:sp>
        <p:sp>
          <p:nvSpPr>
            <p:cNvPr id="28" name="圆角矩形 27"/>
            <p:cNvSpPr/>
            <p:nvPr/>
          </p:nvSpPr>
          <p:spPr>
            <a:xfrm>
              <a:off x="145321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defTabSz="909361">
                <a:defRPr/>
              </a:pPr>
              <a:endParaRPr lang="zh-CN" altLang="en-US" sz="1787" kern="0">
                <a:solidFill>
                  <a:prstClr val="white"/>
                </a:solidFill>
                <a:latin typeface="Arial"/>
                <a:ea typeface="微软雅黑"/>
              </a:endParaRPr>
            </a:p>
          </p:txBody>
        </p:sp>
        <p:sp>
          <p:nvSpPr>
            <p:cNvPr id="20495" name="文本框 28"/>
            <p:cNvSpPr txBox="1">
              <a:spLocks noChangeArrowheads="1"/>
            </p:cNvSpPr>
            <p:nvPr/>
          </p:nvSpPr>
          <p:spPr bwMode="auto">
            <a:xfrm>
              <a:off x="1862090" y="4353044"/>
              <a:ext cx="523240"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3010">
                  <a:solidFill>
                    <a:srgbClr val="595959"/>
                  </a:solidFill>
                  <a:latin typeface="Impact" pitchFamily="34" charset="0"/>
                </a:rPr>
                <a:t>01</a:t>
              </a:r>
              <a:endParaRPr lang="zh-CN" altLang="en-US" sz="3010">
                <a:solidFill>
                  <a:srgbClr val="595959"/>
                </a:solidFill>
                <a:latin typeface="Impact" pitchFamily="34" charset="0"/>
              </a:endParaRPr>
            </a:p>
          </p:txBody>
        </p:sp>
        <p:sp>
          <p:nvSpPr>
            <p:cNvPr id="20541" name="Freeform 7"/>
            <p:cNvSpPr>
              <a:spLocks noEditPoints="1"/>
            </p:cNvSpPr>
            <p:nvPr/>
          </p:nvSpPr>
          <p:spPr bwMode="auto">
            <a:xfrm>
              <a:off x="1798796" y="1868984"/>
              <a:ext cx="653187" cy="665083"/>
            </a:xfrm>
            <a:custGeom>
              <a:avLst/>
              <a:gdLst>
                <a:gd name="T0" fmla="*/ 423060 w 1749"/>
                <a:gd name="T1" fmla="*/ 695919 h 1799"/>
                <a:gd name="T2" fmla="*/ 213638 w 1749"/>
                <a:gd name="T3" fmla="*/ 625482 h 1799"/>
                <a:gd name="T4" fmla="*/ 214575 w 1749"/>
                <a:gd name="T5" fmla="*/ 625012 h 1799"/>
                <a:gd name="T6" fmla="*/ 255335 w 1749"/>
                <a:gd name="T7" fmla="*/ 609986 h 1799"/>
                <a:gd name="T8" fmla="*/ 325611 w 1749"/>
                <a:gd name="T9" fmla="*/ 514191 h 1799"/>
                <a:gd name="T10" fmla="*/ 323737 w 1749"/>
                <a:gd name="T11" fmla="*/ 508087 h 1799"/>
                <a:gd name="T12" fmla="*/ 397761 w 1749"/>
                <a:gd name="T13" fmla="*/ 538140 h 1799"/>
                <a:gd name="T14" fmla="*/ 416032 w 1749"/>
                <a:gd name="T15" fmla="*/ 539548 h 1799"/>
                <a:gd name="T16" fmla="*/ 473658 w 1749"/>
                <a:gd name="T17" fmla="*/ 525931 h 1799"/>
                <a:gd name="T18" fmla="*/ 497552 w 1749"/>
                <a:gd name="T19" fmla="*/ 510434 h 1799"/>
                <a:gd name="T20" fmla="*/ 498489 w 1749"/>
                <a:gd name="T21" fmla="*/ 516539 h 1799"/>
                <a:gd name="T22" fmla="*/ 567359 w 1749"/>
                <a:gd name="T23" fmla="*/ 609986 h 1799"/>
                <a:gd name="T24" fmla="*/ 607182 w 1749"/>
                <a:gd name="T25" fmla="*/ 624543 h 1799"/>
                <a:gd name="T26" fmla="*/ 565954 w 1749"/>
                <a:gd name="T27" fmla="*/ 658352 h 1799"/>
                <a:gd name="T28" fmla="*/ 423060 w 1749"/>
                <a:gd name="T29" fmla="*/ 695919 h 1799"/>
                <a:gd name="T30" fmla="*/ 378552 w 1749"/>
                <a:gd name="T31" fmla="*/ 281749 h 1799"/>
                <a:gd name="T32" fmla="*/ 337792 w 1749"/>
                <a:gd name="T33" fmla="*/ 203329 h 1799"/>
                <a:gd name="T34" fmla="*/ 417906 w 1749"/>
                <a:gd name="T35" fmla="*/ 291140 h 1799"/>
                <a:gd name="T36" fmla="*/ 458666 w 1749"/>
                <a:gd name="T37" fmla="*/ 296306 h 1799"/>
                <a:gd name="T38" fmla="*/ 396824 w 1749"/>
                <a:gd name="T39" fmla="*/ 223990 h 1799"/>
                <a:gd name="T40" fmla="*/ 484903 w 1749"/>
                <a:gd name="T41" fmla="*/ 296306 h 1799"/>
                <a:gd name="T42" fmla="*/ 547214 w 1749"/>
                <a:gd name="T43" fmla="*/ 284096 h 1799"/>
                <a:gd name="T44" fmla="*/ 526599 w 1749"/>
                <a:gd name="T45" fmla="*/ 453146 h 1799"/>
                <a:gd name="T46" fmla="*/ 507859 w 1749"/>
                <a:gd name="T47" fmla="*/ 478972 h 1799"/>
                <a:gd name="T48" fmla="*/ 467568 w 1749"/>
                <a:gd name="T49" fmla="*/ 511374 h 1799"/>
                <a:gd name="T50" fmla="*/ 416032 w 1749"/>
                <a:gd name="T51" fmla="*/ 523583 h 1799"/>
                <a:gd name="T52" fmla="*/ 399635 w 1749"/>
                <a:gd name="T53" fmla="*/ 522644 h 1799"/>
                <a:gd name="T54" fmla="*/ 310619 w 1749"/>
                <a:gd name="T55" fmla="*/ 475685 h 1799"/>
                <a:gd name="T56" fmla="*/ 302186 w 1749"/>
                <a:gd name="T57" fmla="*/ 465355 h 1799"/>
                <a:gd name="T58" fmla="*/ 261426 w 1749"/>
                <a:gd name="T59" fmla="*/ 327767 h 1799"/>
                <a:gd name="T60" fmla="*/ 279697 w 1749"/>
                <a:gd name="T61" fmla="*/ 204737 h 1799"/>
                <a:gd name="T62" fmla="*/ 378552 w 1749"/>
                <a:gd name="T63" fmla="*/ 281749 h 1799"/>
                <a:gd name="T64" fmla="*/ 381363 w 1749"/>
                <a:gd name="T65" fmla="*/ 0 h 1799"/>
                <a:gd name="T66" fmla="*/ 327953 w 1749"/>
                <a:gd name="T67" fmla="*/ 5165 h 1799"/>
                <a:gd name="T68" fmla="*/ 150390 w 1749"/>
                <a:gd name="T69" fmla="*/ 256391 h 1799"/>
                <a:gd name="T70" fmla="*/ 280634 w 1749"/>
                <a:gd name="T71" fmla="*/ 492121 h 1799"/>
                <a:gd name="T72" fmla="*/ 303591 w 1749"/>
                <a:gd name="T73" fmla="*/ 490712 h 1799"/>
                <a:gd name="T74" fmla="*/ 308276 w 1749"/>
                <a:gd name="T75" fmla="*/ 495408 h 1799"/>
                <a:gd name="T76" fmla="*/ 249713 w 1749"/>
                <a:gd name="T77" fmla="*/ 593550 h 1799"/>
                <a:gd name="T78" fmla="*/ 0 w 1749"/>
                <a:gd name="T79" fmla="*/ 844776 h 1799"/>
                <a:gd name="T80" fmla="*/ 819415 w 1749"/>
                <a:gd name="T81" fmla="*/ 844776 h 1799"/>
                <a:gd name="T82" fmla="*/ 572981 w 1749"/>
                <a:gd name="T83" fmla="*/ 593550 h 1799"/>
                <a:gd name="T84" fmla="*/ 513950 w 1749"/>
                <a:gd name="T85" fmla="*/ 501982 h 1799"/>
                <a:gd name="T86" fmla="*/ 515355 w 1749"/>
                <a:gd name="T87" fmla="*/ 501982 h 1799"/>
                <a:gd name="T88" fmla="*/ 668556 w 1749"/>
                <a:gd name="T89" fmla="*/ 372378 h 1799"/>
                <a:gd name="T90" fmla="*/ 576261 w 1749"/>
                <a:gd name="T91" fmla="*/ 70907 h 1799"/>
                <a:gd name="T92" fmla="*/ 381363 w 1749"/>
                <a:gd name="T93" fmla="*/ 0 h 17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49" h="1799">
                  <a:moveTo>
                    <a:pt x="903" y="1482"/>
                  </a:moveTo>
                  <a:cubicBezTo>
                    <a:pt x="739" y="1482"/>
                    <a:pt x="567" y="1428"/>
                    <a:pt x="456" y="1332"/>
                  </a:cubicBezTo>
                  <a:cubicBezTo>
                    <a:pt x="458" y="1331"/>
                    <a:pt x="458" y="1331"/>
                    <a:pt x="458" y="1331"/>
                  </a:cubicBezTo>
                  <a:cubicBezTo>
                    <a:pt x="487" y="1321"/>
                    <a:pt x="515" y="1310"/>
                    <a:pt x="545" y="1299"/>
                  </a:cubicBezTo>
                  <a:cubicBezTo>
                    <a:pt x="654" y="1257"/>
                    <a:pt x="696" y="1204"/>
                    <a:pt x="695" y="1095"/>
                  </a:cubicBezTo>
                  <a:cubicBezTo>
                    <a:pt x="691" y="1082"/>
                    <a:pt x="691" y="1082"/>
                    <a:pt x="691" y="1082"/>
                  </a:cubicBezTo>
                  <a:cubicBezTo>
                    <a:pt x="736" y="1116"/>
                    <a:pt x="789" y="1139"/>
                    <a:pt x="849" y="1146"/>
                  </a:cubicBezTo>
                  <a:cubicBezTo>
                    <a:pt x="863" y="1148"/>
                    <a:pt x="876" y="1149"/>
                    <a:pt x="888" y="1149"/>
                  </a:cubicBezTo>
                  <a:cubicBezTo>
                    <a:pt x="934" y="1149"/>
                    <a:pt x="975" y="1139"/>
                    <a:pt x="1011" y="1120"/>
                  </a:cubicBezTo>
                  <a:cubicBezTo>
                    <a:pt x="1029" y="1111"/>
                    <a:pt x="1046" y="1099"/>
                    <a:pt x="1062" y="1087"/>
                  </a:cubicBezTo>
                  <a:cubicBezTo>
                    <a:pt x="1064" y="1100"/>
                    <a:pt x="1064" y="1100"/>
                    <a:pt x="1064" y="1100"/>
                  </a:cubicBezTo>
                  <a:cubicBezTo>
                    <a:pt x="1075" y="1200"/>
                    <a:pt x="1123" y="1265"/>
                    <a:pt x="1211" y="1299"/>
                  </a:cubicBezTo>
                  <a:cubicBezTo>
                    <a:pt x="1240" y="1310"/>
                    <a:pt x="1268" y="1320"/>
                    <a:pt x="1296" y="1330"/>
                  </a:cubicBezTo>
                  <a:cubicBezTo>
                    <a:pt x="1267" y="1355"/>
                    <a:pt x="1239" y="1382"/>
                    <a:pt x="1208" y="1402"/>
                  </a:cubicBezTo>
                  <a:cubicBezTo>
                    <a:pt x="1125" y="1456"/>
                    <a:pt x="1016" y="1482"/>
                    <a:pt x="903" y="1482"/>
                  </a:cubicBezTo>
                  <a:moveTo>
                    <a:pt x="808" y="600"/>
                  </a:moveTo>
                  <a:cubicBezTo>
                    <a:pt x="771" y="556"/>
                    <a:pt x="737" y="482"/>
                    <a:pt x="721" y="433"/>
                  </a:cubicBezTo>
                  <a:cubicBezTo>
                    <a:pt x="754" y="505"/>
                    <a:pt x="818" y="573"/>
                    <a:pt x="892" y="620"/>
                  </a:cubicBezTo>
                  <a:cubicBezTo>
                    <a:pt x="921" y="625"/>
                    <a:pt x="951" y="629"/>
                    <a:pt x="979" y="631"/>
                  </a:cubicBezTo>
                  <a:cubicBezTo>
                    <a:pt x="928" y="585"/>
                    <a:pt x="881" y="536"/>
                    <a:pt x="847" y="477"/>
                  </a:cubicBezTo>
                  <a:cubicBezTo>
                    <a:pt x="883" y="537"/>
                    <a:pt x="967" y="593"/>
                    <a:pt x="1035" y="631"/>
                  </a:cubicBezTo>
                  <a:cubicBezTo>
                    <a:pt x="1089" y="630"/>
                    <a:pt x="1136" y="621"/>
                    <a:pt x="1168" y="605"/>
                  </a:cubicBezTo>
                  <a:cubicBezTo>
                    <a:pt x="1176" y="650"/>
                    <a:pt x="1178" y="812"/>
                    <a:pt x="1124" y="965"/>
                  </a:cubicBezTo>
                  <a:cubicBezTo>
                    <a:pt x="1112" y="985"/>
                    <a:pt x="1099" y="1003"/>
                    <a:pt x="1084" y="1020"/>
                  </a:cubicBezTo>
                  <a:cubicBezTo>
                    <a:pt x="1059" y="1049"/>
                    <a:pt x="1030" y="1073"/>
                    <a:pt x="998" y="1089"/>
                  </a:cubicBezTo>
                  <a:cubicBezTo>
                    <a:pt x="965" y="1106"/>
                    <a:pt x="929" y="1115"/>
                    <a:pt x="888" y="1115"/>
                  </a:cubicBezTo>
                  <a:cubicBezTo>
                    <a:pt x="877" y="1115"/>
                    <a:pt x="865" y="1114"/>
                    <a:pt x="853" y="1113"/>
                  </a:cubicBezTo>
                  <a:cubicBezTo>
                    <a:pt x="777" y="1103"/>
                    <a:pt x="713" y="1067"/>
                    <a:pt x="663" y="1013"/>
                  </a:cubicBezTo>
                  <a:cubicBezTo>
                    <a:pt x="656" y="1006"/>
                    <a:pt x="651" y="998"/>
                    <a:pt x="645" y="991"/>
                  </a:cubicBezTo>
                  <a:cubicBezTo>
                    <a:pt x="603" y="899"/>
                    <a:pt x="567" y="794"/>
                    <a:pt x="558" y="698"/>
                  </a:cubicBezTo>
                  <a:cubicBezTo>
                    <a:pt x="550" y="606"/>
                    <a:pt x="539" y="513"/>
                    <a:pt x="597" y="436"/>
                  </a:cubicBezTo>
                  <a:cubicBezTo>
                    <a:pt x="616" y="512"/>
                    <a:pt x="704" y="568"/>
                    <a:pt x="808" y="600"/>
                  </a:cubicBezTo>
                  <a:moveTo>
                    <a:pt x="814" y="0"/>
                  </a:moveTo>
                  <a:cubicBezTo>
                    <a:pt x="775" y="0"/>
                    <a:pt x="736" y="4"/>
                    <a:pt x="700" y="11"/>
                  </a:cubicBezTo>
                  <a:cubicBezTo>
                    <a:pt x="423" y="71"/>
                    <a:pt x="358" y="304"/>
                    <a:pt x="321" y="546"/>
                  </a:cubicBezTo>
                  <a:cubicBezTo>
                    <a:pt x="293" y="723"/>
                    <a:pt x="294" y="1048"/>
                    <a:pt x="599" y="1048"/>
                  </a:cubicBezTo>
                  <a:cubicBezTo>
                    <a:pt x="615" y="1048"/>
                    <a:pt x="631" y="1047"/>
                    <a:pt x="648" y="1045"/>
                  </a:cubicBezTo>
                  <a:cubicBezTo>
                    <a:pt x="658" y="1055"/>
                    <a:pt x="658" y="1055"/>
                    <a:pt x="658" y="1055"/>
                  </a:cubicBezTo>
                  <a:cubicBezTo>
                    <a:pt x="669" y="1173"/>
                    <a:pt x="644" y="1222"/>
                    <a:pt x="533" y="1264"/>
                  </a:cubicBezTo>
                  <a:cubicBezTo>
                    <a:pt x="302" y="1354"/>
                    <a:pt x="83" y="1476"/>
                    <a:pt x="0" y="1799"/>
                  </a:cubicBezTo>
                  <a:cubicBezTo>
                    <a:pt x="1749" y="1799"/>
                    <a:pt x="1749" y="1799"/>
                    <a:pt x="1749" y="1799"/>
                  </a:cubicBezTo>
                  <a:cubicBezTo>
                    <a:pt x="1673" y="1473"/>
                    <a:pt x="1451" y="1352"/>
                    <a:pt x="1223" y="1264"/>
                  </a:cubicBezTo>
                  <a:cubicBezTo>
                    <a:pt x="1131" y="1229"/>
                    <a:pt x="1099" y="1160"/>
                    <a:pt x="1097" y="1069"/>
                  </a:cubicBezTo>
                  <a:cubicBezTo>
                    <a:pt x="1098" y="1069"/>
                    <a:pt x="1099" y="1069"/>
                    <a:pt x="1100" y="1069"/>
                  </a:cubicBezTo>
                  <a:cubicBezTo>
                    <a:pt x="1286" y="1069"/>
                    <a:pt x="1417" y="953"/>
                    <a:pt x="1427" y="793"/>
                  </a:cubicBezTo>
                  <a:cubicBezTo>
                    <a:pt x="1440" y="601"/>
                    <a:pt x="1381" y="291"/>
                    <a:pt x="1230" y="151"/>
                  </a:cubicBezTo>
                  <a:cubicBezTo>
                    <a:pt x="1124" y="53"/>
                    <a:pt x="963" y="0"/>
                    <a:pt x="814" y="0"/>
                  </a:cubicBezTo>
                </a:path>
              </a:pathLst>
            </a:custGeom>
            <a:solidFill>
              <a:schemeClr val="accent3"/>
            </a:solidFill>
            <a:ln>
              <a:noFill/>
            </a:ln>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nvGrpSpPr>
            <p:cNvPr id="20543" name="组合 11"/>
            <p:cNvGrpSpPr>
              <a:grpSpLocks/>
            </p:cNvGrpSpPr>
            <p:nvPr/>
          </p:nvGrpSpPr>
          <p:grpSpPr bwMode="auto">
            <a:xfrm>
              <a:off x="1453214" y="3044131"/>
              <a:ext cx="1489925" cy="1237204"/>
              <a:chOff x="1822164" y="3848421"/>
              <a:chExt cx="1869479" cy="1571294"/>
            </a:xfrm>
          </p:grpSpPr>
          <p:sp>
            <p:nvSpPr>
              <p:cNvPr id="73"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4"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a:defRPr/>
                </a:pPr>
                <a:r>
                  <a:rPr lang="zh-CN" altLang="en-US" sz="1411" dirty="0">
                    <a:solidFill>
                      <a:srgbClr val="1C1C1C">
                        <a:lumMod val="65000"/>
                        <a:lumOff val="35000"/>
                      </a:srgbClr>
                    </a:solidFill>
                    <a:latin typeface="微软雅黑"/>
                    <a:ea typeface="微软雅黑"/>
                    <a:sym typeface="宋体" panose="02010600030101010101" pitchFamily="2" charset="-122"/>
                  </a:rPr>
                  <a:t>添加标题</a:t>
                </a:r>
              </a:p>
            </p:txBody>
          </p:sp>
        </p:grpSp>
      </p:grpSp>
      <p:grpSp>
        <p:nvGrpSpPr>
          <p:cNvPr id="3" name="组合 2"/>
          <p:cNvGrpSpPr/>
          <p:nvPr/>
        </p:nvGrpSpPr>
        <p:grpSpPr>
          <a:xfrm>
            <a:off x="2948552" y="1467437"/>
            <a:ext cx="1533539" cy="3194234"/>
            <a:chOff x="3134884" y="1526237"/>
            <a:chExt cx="1630450" cy="3396092"/>
          </a:xfrm>
        </p:grpSpPr>
        <p:sp>
          <p:nvSpPr>
            <p:cNvPr id="32" name="圆角矩形 31"/>
            <p:cNvSpPr/>
            <p:nvPr/>
          </p:nvSpPr>
          <p:spPr>
            <a:xfrm>
              <a:off x="3134884"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33" name="椭圆 32"/>
            <p:cNvSpPr/>
            <p:nvPr/>
          </p:nvSpPr>
          <p:spPr>
            <a:xfrm>
              <a:off x="3347881" y="1669424"/>
              <a:ext cx="1204455" cy="1189506"/>
            </a:xfrm>
            <a:prstGeom prst="ellipse">
              <a:avLst/>
            </a:prstGeom>
            <a:solidFill>
              <a:schemeClr val="accent1"/>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defTabSz="909361">
                <a:defRPr/>
              </a:pPr>
              <a:endParaRPr lang="zh-CN" altLang="en-US" sz="1787" dirty="0">
                <a:solidFill>
                  <a:srgbClr val="1C1C1C"/>
                </a:solidFill>
                <a:latin typeface="Arial"/>
                <a:ea typeface="微软雅黑"/>
              </a:endParaRPr>
            </a:p>
          </p:txBody>
        </p:sp>
        <p:sp>
          <p:nvSpPr>
            <p:cNvPr id="34" name="椭圆 33"/>
            <p:cNvSpPr/>
            <p:nvPr/>
          </p:nvSpPr>
          <p:spPr>
            <a:xfrm>
              <a:off x="3462106"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35" name="椭圆 34"/>
            <p:cNvSpPr/>
            <p:nvPr/>
          </p:nvSpPr>
          <p:spPr>
            <a:xfrm>
              <a:off x="3426287"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09361">
                <a:defRPr/>
              </a:pPr>
              <a:endParaRPr lang="zh-CN" altLang="en-US" sz="3010" dirty="0">
                <a:solidFill>
                  <a:srgbClr val="0087CF"/>
                </a:solidFill>
                <a:latin typeface="Arial"/>
                <a:ea typeface="方正超粗黑简体" panose="03000509000000000000" pitchFamily="65" charset="-122"/>
              </a:endParaRPr>
            </a:p>
          </p:txBody>
        </p:sp>
        <p:sp>
          <p:nvSpPr>
            <p:cNvPr id="36" name="圆角矩形 35"/>
            <p:cNvSpPr/>
            <p:nvPr/>
          </p:nvSpPr>
          <p:spPr>
            <a:xfrm>
              <a:off x="327479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defTabSz="909361">
                <a:defRPr/>
              </a:pPr>
              <a:endParaRPr lang="zh-CN" altLang="en-US" sz="1787" kern="0">
                <a:solidFill>
                  <a:prstClr val="white"/>
                </a:solidFill>
                <a:latin typeface="Arial"/>
                <a:ea typeface="微软雅黑"/>
              </a:endParaRPr>
            </a:p>
          </p:txBody>
        </p:sp>
        <p:sp>
          <p:nvSpPr>
            <p:cNvPr id="20509" name="文本框 36"/>
            <p:cNvSpPr txBox="1">
              <a:spLocks noChangeArrowheads="1"/>
            </p:cNvSpPr>
            <p:nvPr/>
          </p:nvSpPr>
          <p:spPr bwMode="auto">
            <a:xfrm>
              <a:off x="3683670" y="4353044"/>
              <a:ext cx="572664"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3010">
                  <a:solidFill>
                    <a:srgbClr val="595959"/>
                  </a:solidFill>
                  <a:latin typeface="Impact" pitchFamily="34" charset="0"/>
                </a:rPr>
                <a:t>02</a:t>
              </a:r>
              <a:endParaRPr lang="zh-CN" altLang="en-US" sz="3010">
                <a:solidFill>
                  <a:srgbClr val="595959"/>
                </a:solidFill>
                <a:latin typeface="Impact" pitchFamily="34" charset="0"/>
              </a:endParaRPr>
            </a:p>
          </p:txBody>
        </p:sp>
        <p:sp>
          <p:nvSpPr>
            <p:cNvPr id="20540" name="Freeform 6"/>
            <p:cNvSpPr>
              <a:spLocks noEditPoints="1"/>
            </p:cNvSpPr>
            <p:nvPr/>
          </p:nvSpPr>
          <p:spPr bwMode="auto">
            <a:xfrm>
              <a:off x="3611516" y="1870234"/>
              <a:ext cx="677238" cy="681336"/>
            </a:xfrm>
            <a:custGeom>
              <a:avLst/>
              <a:gdLst>
                <a:gd name="T0" fmla="*/ 512773 w 1810"/>
                <a:gd name="T1" fmla="*/ 507489 h 1844"/>
                <a:gd name="T2" fmla="*/ 416599 w 1810"/>
                <a:gd name="T3" fmla="*/ 668366 h 1844"/>
                <a:gd name="T4" fmla="*/ 400179 w 1810"/>
                <a:gd name="T5" fmla="*/ 547826 h 1844"/>
                <a:gd name="T6" fmla="*/ 338252 w 1810"/>
                <a:gd name="T7" fmla="*/ 365373 h 1844"/>
                <a:gd name="T8" fmla="*/ 335437 w 1810"/>
                <a:gd name="T9" fmla="*/ 290329 h 1844"/>
                <a:gd name="T10" fmla="*/ 338252 w 1810"/>
                <a:gd name="T11" fmla="*/ 365373 h 1844"/>
                <a:gd name="T12" fmla="*/ 482748 w 1810"/>
                <a:gd name="T13" fmla="*/ 290798 h 1844"/>
                <a:gd name="T14" fmla="*/ 505736 w 1810"/>
                <a:gd name="T15" fmla="*/ 365373 h 1844"/>
                <a:gd name="T16" fmla="*/ 240201 w 1810"/>
                <a:gd name="T17" fmla="*/ 375692 h 1844"/>
                <a:gd name="T18" fmla="*/ 213929 w 1810"/>
                <a:gd name="T19" fmla="*/ 295488 h 1844"/>
                <a:gd name="T20" fmla="*/ 220966 w 1810"/>
                <a:gd name="T21" fmla="*/ 280479 h 1844"/>
                <a:gd name="T22" fmla="*/ 248176 w 1810"/>
                <a:gd name="T23" fmla="*/ 332541 h 1844"/>
                <a:gd name="T24" fmla="*/ 272103 w 1810"/>
                <a:gd name="T25" fmla="*/ 311435 h 1844"/>
                <a:gd name="T26" fmla="*/ 327461 w 1810"/>
                <a:gd name="T27" fmla="*/ 375692 h 1844"/>
                <a:gd name="T28" fmla="*/ 404401 w 1810"/>
                <a:gd name="T29" fmla="*/ 312842 h 1844"/>
                <a:gd name="T30" fmla="*/ 440994 w 1810"/>
                <a:gd name="T31" fmla="*/ 343798 h 1844"/>
                <a:gd name="T32" fmla="*/ 523094 w 1810"/>
                <a:gd name="T33" fmla="*/ 375223 h 1844"/>
                <a:gd name="T34" fmla="*/ 572354 w 1810"/>
                <a:gd name="T35" fmla="*/ 306745 h 1844"/>
                <a:gd name="T36" fmla="*/ 600033 w 1810"/>
                <a:gd name="T37" fmla="*/ 284231 h 1844"/>
                <a:gd name="T38" fmla="*/ 603786 w 1810"/>
                <a:gd name="T39" fmla="*/ 295957 h 1844"/>
                <a:gd name="T40" fmla="*/ 580798 w 1810"/>
                <a:gd name="T41" fmla="*/ 372878 h 1844"/>
                <a:gd name="T42" fmla="*/ 572354 w 1810"/>
                <a:gd name="T43" fmla="*/ 378975 h 1844"/>
                <a:gd name="T44" fmla="*/ 561564 w 1810"/>
                <a:gd name="T45" fmla="*/ 384135 h 1844"/>
                <a:gd name="T46" fmla="*/ 418475 w 1810"/>
                <a:gd name="T47" fmla="*/ 533286 h 1844"/>
                <a:gd name="T48" fmla="*/ 263189 w 1810"/>
                <a:gd name="T49" fmla="*/ 390232 h 1844"/>
                <a:gd name="T50" fmla="*/ 250053 w 1810"/>
                <a:gd name="T51" fmla="*/ 377568 h 1844"/>
                <a:gd name="T52" fmla="*/ 510427 w 1810"/>
                <a:gd name="T53" fmla="*/ 174010 h 1844"/>
                <a:gd name="T54" fmla="*/ 568132 w 1810"/>
                <a:gd name="T55" fmla="*/ 282355 h 1844"/>
                <a:gd name="T56" fmla="*/ 494945 w 1810"/>
                <a:gd name="T57" fmla="*/ 273913 h 1844"/>
                <a:gd name="T58" fmla="*/ 394549 w 1810"/>
                <a:gd name="T59" fmla="*/ 281886 h 1844"/>
                <a:gd name="T60" fmla="*/ 295091 w 1810"/>
                <a:gd name="T61" fmla="*/ 277665 h 1844"/>
                <a:gd name="T62" fmla="*/ 255214 w 1810"/>
                <a:gd name="T63" fmla="*/ 288922 h 1844"/>
                <a:gd name="T64" fmla="*/ 412376 w 1810"/>
                <a:gd name="T65" fmla="*/ 0 h 1844"/>
                <a:gd name="T66" fmla="*/ 220497 w 1810"/>
                <a:gd name="T67" fmla="*/ 263594 h 1844"/>
                <a:gd name="T68" fmla="*/ 199855 w 1810"/>
                <a:gd name="T69" fmla="*/ 287046 h 1844"/>
                <a:gd name="T70" fmla="*/ 216744 w 1810"/>
                <a:gd name="T71" fmla="*/ 365373 h 1844"/>
                <a:gd name="T72" fmla="*/ 237386 w 1810"/>
                <a:gd name="T73" fmla="*/ 392577 h 1844"/>
                <a:gd name="T74" fmla="*/ 249115 w 1810"/>
                <a:gd name="T75" fmla="*/ 394922 h 1844"/>
                <a:gd name="T76" fmla="*/ 250522 w 1810"/>
                <a:gd name="T77" fmla="*/ 602233 h 1844"/>
                <a:gd name="T78" fmla="*/ 582675 w 1810"/>
                <a:gd name="T79" fmla="*/ 602233 h 1844"/>
                <a:gd name="T80" fmla="*/ 574230 w 1810"/>
                <a:gd name="T81" fmla="*/ 394453 h 1844"/>
                <a:gd name="T82" fmla="*/ 600033 w 1810"/>
                <a:gd name="T83" fmla="*/ 368657 h 1844"/>
                <a:gd name="T84" fmla="*/ 617861 w 1810"/>
                <a:gd name="T85" fmla="*/ 286577 h 1844"/>
                <a:gd name="T86" fmla="*/ 603786 w 1810"/>
                <a:gd name="T87" fmla="*/ 266408 h 1844"/>
                <a:gd name="T88" fmla="*/ 412376 w 1810"/>
                <a:gd name="T89" fmla="*/ 0 h 18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810" h="1844">
                  <a:moveTo>
                    <a:pt x="893" y="1170"/>
                  </a:moveTo>
                  <a:cubicBezTo>
                    <a:pt x="937" y="1170"/>
                    <a:pt x="978" y="1160"/>
                    <a:pt x="1013" y="1142"/>
                  </a:cubicBezTo>
                  <a:cubicBezTo>
                    <a:pt x="1043" y="1127"/>
                    <a:pt x="1070" y="1106"/>
                    <a:pt x="1093" y="1082"/>
                  </a:cubicBezTo>
                  <a:cubicBezTo>
                    <a:pt x="1096" y="1170"/>
                    <a:pt x="1130" y="1250"/>
                    <a:pt x="1188" y="1287"/>
                  </a:cubicBezTo>
                  <a:cubicBezTo>
                    <a:pt x="1188" y="1287"/>
                    <a:pt x="1070" y="1424"/>
                    <a:pt x="892" y="1425"/>
                  </a:cubicBezTo>
                  <a:cubicBezTo>
                    <a:pt x="890" y="1425"/>
                    <a:pt x="889" y="1425"/>
                    <a:pt x="888" y="1425"/>
                  </a:cubicBezTo>
                  <a:cubicBezTo>
                    <a:pt x="650" y="1425"/>
                    <a:pt x="579" y="1294"/>
                    <a:pt x="579" y="1294"/>
                  </a:cubicBezTo>
                  <a:cubicBezTo>
                    <a:pt x="654" y="1258"/>
                    <a:pt x="690" y="1211"/>
                    <a:pt x="683" y="1093"/>
                  </a:cubicBezTo>
                  <a:cubicBezTo>
                    <a:pt x="731" y="1133"/>
                    <a:pt x="788" y="1160"/>
                    <a:pt x="853" y="1168"/>
                  </a:cubicBezTo>
                  <a:cubicBezTo>
                    <a:pt x="867" y="1169"/>
                    <a:pt x="880" y="1170"/>
                    <a:pt x="892" y="1170"/>
                  </a:cubicBezTo>
                  <a:cubicBezTo>
                    <a:pt x="892" y="1170"/>
                    <a:pt x="892" y="1170"/>
                    <a:pt x="893" y="1170"/>
                  </a:cubicBezTo>
                  <a:moveTo>
                    <a:pt x="721" y="779"/>
                  </a:moveTo>
                  <a:cubicBezTo>
                    <a:pt x="714" y="779"/>
                    <a:pt x="707" y="779"/>
                    <a:pt x="699" y="779"/>
                  </a:cubicBezTo>
                  <a:cubicBezTo>
                    <a:pt x="615" y="779"/>
                    <a:pt x="617" y="754"/>
                    <a:pt x="605" y="689"/>
                  </a:cubicBezTo>
                  <a:cubicBezTo>
                    <a:pt x="594" y="620"/>
                    <a:pt x="656" y="619"/>
                    <a:pt x="715" y="619"/>
                  </a:cubicBezTo>
                  <a:cubicBezTo>
                    <a:pt x="718" y="619"/>
                    <a:pt x="720" y="619"/>
                    <a:pt x="723" y="619"/>
                  </a:cubicBezTo>
                  <a:cubicBezTo>
                    <a:pt x="795" y="619"/>
                    <a:pt x="855" y="623"/>
                    <a:pt x="832" y="702"/>
                  </a:cubicBezTo>
                  <a:cubicBezTo>
                    <a:pt x="810" y="776"/>
                    <a:pt x="795" y="779"/>
                    <a:pt x="721" y="779"/>
                  </a:cubicBezTo>
                  <a:moveTo>
                    <a:pt x="1078" y="779"/>
                  </a:moveTo>
                  <a:cubicBezTo>
                    <a:pt x="995" y="778"/>
                    <a:pt x="971" y="762"/>
                    <a:pt x="950" y="689"/>
                  </a:cubicBezTo>
                  <a:cubicBezTo>
                    <a:pt x="930" y="616"/>
                    <a:pt x="942" y="625"/>
                    <a:pt x="1029" y="620"/>
                  </a:cubicBezTo>
                  <a:cubicBezTo>
                    <a:pt x="1039" y="619"/>
                    <a:pt x="1056" y="618"/>
                    <a:pt x="1075" y="618"/>
                  </a:cubicBezTo>
                  <a:cubicBezTo>
                    <a:pt x="1123" y="618"/>
                    <a:pt x="1182" y="625"/>
                    <a:pt x="1176" y="666"/>
                  </a:cubicBezTo>
                  <a:cubicBezTo>
                    <a:pt x="1165" y="735"/>
                    <a:pt x="1171" y="779"/>
                    <a:pt x="1078" y="779"/>
                  </a:cubicBezTo>
                  <a:moveTo>
                    <a:pt x="526" y="808"/>
                  </a:moveTo>
                  <a:cubicBezTo>
                    <a:pt x="524" y="808"/>
                    <a:pt x="521" y="807"/>
                    <a:pt x="517" y="806"/>
                  </a:cubicBezTo>
                  <a:cubicBezTo>
                    <a:pt x="517" y="806"/>
                    <a:pt x="515" y="804"/>
                    <a:pt x="512" y="801"/>
                  </a:cubicBezTo>
                  <a:cubicBezTo>
                    <a:pt x="507" y="795"/>
                    <a:pt x="500" y="784"/>
                    <a:pt x="493" y="770"/>
                  </a:cubicBezTo>
                  <a:cubicBezTo>
                    <a:pt x="483" y="750"/>
                    <a:pt x="474" y="723"/>
                    <a:pt x="467" y="697"/>
                  </a:cubicBezTo>
                  <a:cubicBezTo>
                    <a:pt x="460" y="672"/>
                    <a:pt x="456" y="647"/>
                    <a:pt x="456" y="630"/>
                  </a:cubicBezTo>
                  <a:cubicBezTo>
                    <a:pt x="456" y="625"/>
                    <a:pt x="456" y="621"/>
                    <a:pt x="457" y="618"/>
                  </a:cubicBezTo>
                  <a:cubicBezTo>
                    <a:pt x="458" y="614"/>
                    <a:pt x="458" y="614"/>
                    <a:pt x="458" y="614"/>
                  </a:cubicBezTo>
                  <a:cubicBezTo>
                    <a:pt x="463" y="605"/>
                    <a:pt x="467" y="601"/>
                    <a:pt x="471" y="598"/>
                  </a:cubicBezTo>
                  <a:cubicBezTo>
                    <a:pt x="474" y="595"/>
                    <a:pt x="476" y="595"/>
                    <a:pt x="478" y="595"/>
                  </a:cubicBezTo>
                  <a:cubicBezTo>
                    <a:pt x="480" y="596"/>
                    <a:pt x="480" y="596"/>
                    <a:pt x="480" y="596"/>
                  </a:cubicBezTo>
                  <a:cubicBezTo>
                    <a:pt x="492" y="632"/>
                    <a:pt x="508" y="668"/>
                    <a:pt x="529" y="709"/>
                  </a:cubicBezTo>
                  <a:cubicBezTo>
                    <a:pt x="531" y="708"/>
                    <a:pt x="561" y="698"/>
                    <a:pt x="573" y="695"/>
                  </a:cubicBezTo>
                  <a:cubicBezTo>
                    <a:pt x="567" y="683"/>
                    <a:pt x="562" y="671"/>
                    <a:pt x="557" y="658"/>
                  </a:cubicBezTo>
                  <a:cubicBezTo>
                    <a:pt x="564" y="661"/>
                    <a:pt x="572" y="663"/>
                    <a:pt x="580" y="664"/>
                  </a:cubicBezTo>
                  <a:cubicBezTo>
                    <a:pt x="586" y="699"/>
                    <a:pt x="589" y="692"/>
                    <a:pt x="596" y="736"/>
                  </a:cubicBezTo>
                  <a:cubicBezTo>
                    <a:pt x="600" y="767"/>
                    <a:pt x="630" y="798"/>
                    <a:pt x="662" y="800"/>
                  </a:cubicBezTo>
                  <a:cubicBezTo>
                    <a:pt x="676" y="801"/>
                    <a:pt x="687" y="801"/>
                    <a:pt x="698" y="801"/>
                  </a:cubicBezTo>
                  <a:cubicBezTo>
                    <a:pt x="720" y="801"/>
                    <a:pt x="739" y="800"/>
                    <a:pt x="768" y="797"/>
                  </a:cubicBezTo>
                  <a:cubicBezTo>
                    <a:pt x="800" y="795"/>
                    <a:pt x="831" y="765"/>
                    <a:pt x="837" y="733"/>
                  </a:cubicBezTo>
                  <a:cubicBezTo>
                    <a:pt x="848" y="691"/>
                    <a:pt x="853" y="697"/>
                    <a:pt x="862" y="667"/>
                  </a:cubicBezTo>
                  <a:cubicBezTo>
                    <a:pt x="871" y="661"/>
                    <a:pt x="881" y="658"/>
                    <a:pt x="890" y="658"/>
                  </a:cubicBezTo>
                  <a:cubicBezTo>
                    <a:pt x="898" y="658"/>
                    <a:pt x="906" y="660"/>
                    <a:pt x="914" y="662"/>
                  </a:cubicBezTo>
                  <a:cubicBezTo>
                    <a:pt x="924" y="697"/>
                    <a:pt x="929" y="689"/>
                    <a:pt x="940" y="733"/>
                  </a:cubicBezTo>
                  <a:cubicBezTo>
                    <a:pt x="946" y="765"/>
                    <a:pt x="977" y="795"/>
                    <a:pt x="1010" y="797"/>
                  </a:cubicBezTo>
                  <a:cubicBezTo>
                    <a:pt x="1038" y="800"/>
                    <a:pt x="1057" y="801"/>
                    <a:pt x="1079" y="801"/>
                  </a:cubicBezTo>
                  <a:cubicBezTo>
                    <a:pt x="1090" y="801"/>
                    <a:pt x="1101" y="801"/>
                    <a:pt x="1115" y="800"/>
                  </a:cubicBezTo>
                  <a:cubicBezTo>
                    <a:pt x="1148" y="798"/>
                    <a:pt x="1177" y="767"/>
                    <a:pt x="1182" y="736"/>
                  </a:cubicBezTo>
                  <a:cubicBezTo>
                    <a:pt x="1188" y="691"/>
                    <a:pt x="1191" y="700"/>
                    <a:pt x="1197" y="663"/>
                  </a:cubicBezTo>
                  <a:cubicBezTo>
                    <a:pt x="1206" y="661"/>
                    <a:pt x="1214" y="658"/>
                    <a:pt x="1220" y="654"/>
                  </a:cubicBezTo>
                  <a:cubicBezTo>
                    <a:pt x="1217" y="670"/>
                    <a:pt x="1214" y="686"/>
                    <a:pt x="1209" y="703"/>
                  </a:cubicBezTo>
                  <a:cubicBezTo>
                    <a:pt x="1241" y="703"/>
                    <a:pt x="1241" y="703"/>
                    <a:pt x="1241" y="703"/>
                  </a:cubicBezTo>
                  <a:cubicBezTo>
                    <a:pt x="1257" y="683"/>
                    <a:pt x="1269" y="645"/>
                    <a:pt x="1279" y="606"/>
                  </a:cubicBezTo>
                  <a:cubicBezTo>
                    <a:pt x="1284" y="613"/>
                    <a:pt x="1284" y="613"/>
                    <a:pt x="1284" y="613"/>
                  </a:cubicBezTo>
                  <a:cubicBezTo>
                    <a:pt x="1286" y="618"/>
                    <a:pt x="1286" y="618"/>
                    <a:pt x="1286" y="618"/>
                  </a:cubicBezTo>
                  <a:cubicBezTo>
                    <a:pt x="1286" y="621"/>
                    <a:pt x="1287" y="626"/>
                    <a:pt x="1287" y="631"/>
                  </a:cubicBezTo>
                  <a:cubicBezTo>
                    <a:pt x="1287" y="644"/>
                    <a:pt x="1284" y="662"/>
                    <a:pt x="1280" y="681"/>
                  </a:cubicBezTo>
                  <a:cubicBezTo>
                    <a:pt x="1274" y="709"/>
                    <a:pt x="1265" y="740"/>
                    <a:pt x="1254" y="765"/>
                  </a:cubicBezTo>
                  <a:cubicBezTo>
                    <a:pt x="1249" y="777"/>
                    <a:pt x="1243" y="788"/>
                    <a:pt x="1238" y="795"/>
                  </a:cubicBezTo>
                  <a:cubicBezTo>
                    <a:pt x="1236" y="799"/>
                    <a:pt x="1233" y="802"/>
                    <a:pt x="1231" y="804"/>
                  </a:cubicBezTo>
                  <a:cubicBezTo>
                    <a:pt x="1228" y="806"/>
                    <a:pt x="1228" y="806"/>
                    <a:pt x="1228" y="806"/>
                  </a:cubicBezTo>
                  <a:cubicBezTo>
                    <a:pt x="1225" y="808"/>
                    <a:pt x="1222" y="808"/>
                    <a:pt x="1220" y="808"/>
                  </a:cubicBezTo>
                  <a:cubicBezTo>
                    <a:pt x="1216" y="808"/>
                    <a:pt x="1216" y="808"/>
                    <a:pt x="1216" y="808"/>
                  </a:cubicBezTo>
                  <a:cubicBezTo>
                    <a:pt x="1202" y="804"/>
                    <a:pt x="1202" y="804"/>
                    <a:pt x="1202" y="804"/>
                  </a:cubicBezTo>
                  <a:cubicBezTo>
                    <a:pt x="1197" y="819"/>
                    <a:pt x="1197" y="819"/>
                    <a:pt x="1197" y="819"/>
                  </a:cubicBezTo>
                  <a:cubicBezTo>
                    <a:pt x="1173" y="905"/>
                    <a:pt x="1136" y="985"/>
                    <a:pt x="1086" y="1043"/>
                  </a:cubicBezTo>
                  <a:cubicBezTo>
                    <a:pt x="1060" y="1072"/>
                    <a:pt x="1032" y="1095"/>
                    <a:pt x="1000" y="1111"/>
                  </a:cubicBezTo>
                  <a:cubicBezTo>
                    <a:pt x="968" y="1127"/>
                    <a:pt x="932" y="1137"/>
                    <a:pt x="892" y="1137"/>
                  </a:cubicBezTo>
                  <a:cubicBezTo>
                    <a:pt x="881" y="1137"/>
                    <a:pt x="869" y="1136"/>
                    <a:pt x="857" y="1134"/>
                  </a:cubicBezTo>
                  <a:cubicBezTo>
                    <a:pt x="782" y="1125"/>
                    <a:pt x="719" y="1089"/>
                    <a:pt x="669" y="1036"/>
                  </a:cubicBezTo>
                  <a:cubicBezTo>
                    <a:pt x="620" y="983"/>
                    <a:pt x="583" y="911"/>
                    <a:pt x="561" y="832"/>
                  </a:cubicBezTo>
                  <a:cubicBezTo>
                    <a:pt x="560" y="827"/>
                    <a:pt x="558" y="821"/>
                    <a:pt x="557" y="815"/>
                  </a:cubicBezTo>
                  <a:cubicBezTo>
                    <a:pt x="551" y="793"/>
                    <a:pt x="551" y="793"/>
                    <a:pt x="551" y="793"/>
                  </a:cubicBezTo>
                  <a:cubicBezTo>
                    <a:pt x="533" y="805"/>
                    <a:pt x="533" y="805"/>
                    <a:pt x="533" y="805"/>
                  </a:cubicBezTo>
                  <a:cubicBezTo>
                    <a:pt x="526" y="808"/>
                    <a:pt x="526" y="808"/>
                    <a:pt x="526" y="808"/>
                  </a:cubicBezTo>
                  <a:moveTo>
                    <a:pt x="837" y="431"/>
                  </a:moveTo>
                  <a:cubicBezTo>
                    <a:pt x="930" y="431"/>
                    <a:pt x="1024" y="407"/>
                    <a:pt x="1088" y="371"/>
                  </a:cubicBezTo>
                  <a:cubicBezTo>
                    <a:pt x="1123" y="352"/>
                    <a:pt x="1156" y="328"/>
                    <a:pt x="1188" y="304"/>
                  </a:cubicBezTo>
                  <a:cubicBezTo>
                    <a:pt x="1197" y="334"/>
                    <a:pt x="1248" y="449"/>
                    <a:pt x="1227" y="613"/>
                  </a:cubicBezTo>
                  <a:cubicBezTo>
                    <a:pt x="1225" y="607"/>
                    <a:pt x="1218" y="602"/>
                    <a:pt x="1211" y="602"/>
                  </a:cubicBezTo>
                  <a:cubicBezTo>
                    <a:pt x="1160" y="595"/>
                    <a:pt x="1160" y="595"/>
                    <a:pt x="1160" y="595"/>
                  </a:cubicBezTo>
                  <a:cubicBezTo>
                    <a:pt x="1156" y="594"/>
                    <a:pt x="1153" y="593"/>
                    <a:pt x="1148" y="592"/>
                  </a:cubicBezTo>
                  <a:cubicBezTo>
                    <a:pt x="1111" y="586"/>
                    <a:pt x="1083" y="584"/>
                    <a:pt x="1055" y="584"/>
                  </a:cubicBezTo>
                  <a:cubicBezTo>
                    <a:pt x="1026" y="584"/>
                    <a:pt x="997" y="587"/>
                    <a:pt x="959" y="593"/>
                  </a:cubicBezTo>
                  <a:cubicBezTo>
                    <a:pt x="951" y="594"/>
                    <a:pt x="943" y="597"/>
                    <a:pt x="936" y="601"/>
                  </a:cubicBezTo>
                  <a:cubicBezTo>
                    <a:pt x="841" y="601"/>
                    <a:pt x="841" y="601"/>
                    <a:pt x="841" y="601"/>
                  </a:cubicBezTo>
                  <a:cubicBezTo>
                    <a:pt x="834" y="597"/>
                    <a:pt x="827" y="594"/>
                    <a:pt x="818" y="593"/>
                  </a:cubicBezTo>
                  <a:cubicBezTo>
                    <a:pt x="780" y="587"/>
                    <a:pt x="752" y="584"/>
                    <a:pt x="723" y="584"/>
                  </a:cubicBezTo>
                  <a:cubicBezTo>
                    <a:pt x="694" y="584"/>
                    <a:pt x="666" y="586"/>
                    <a:pt x="629" y="592"/>
                  </a:cubicBezTo>
                  <a:cubicBezTo>
                    <a:pt x="625" y="593"/>
                    <a:pt x="621" y="594"/>
                    <a:pt x="617" y="595"/>
                  </a:cubicBezTo>
                  <a:cubicBezTo>
                    <a:pt x="561" y="602"/>
                    <a:pt x="561" y="602"/>
                    <a:pt x="561" y="602"/>
                  </a:cubicBezTo>
                  <a:cubicBezTo>
                    <a:pt x="552" y="602"/>
                    <a:pt x="545" y="608"/>
                    <a:pt x="544" y="616"/>
                  </a:cubicBezTo>
                  <a:cubicBezTo>
                    <a:pt x="516" y="513"/>
                    <a:pt x="513" y="380"/>
                    <a:pt x="571" y="305"/>
                  </a:cubicBezTo>
                  <a:cubicBezTo>
                    <a:pt x="622" y="397"/>
                    <a:pt x="728" y="431"/>
                    <a:pt x="837" y="431"/>
                  </a:cubicBezTo>
                  <a:moveTo>
                    <a:pt x="879" y="0"/>
                  </a:moveTo>
                  <a:cubicBezTo>
                    <a:pt x="643" y="0"/>
                    <a:pt x="399" y="140"/>
                    <a:pt x="440" y="425"/>
                  </a:cubicBezTo>
                  <a:cubicBezTo>
                    <a:pt x="447" y="474"/>
                    <a:pt x="460" y="522"/>
                    <a:pt x="469" y="560"/>
                  </a:cubicBezTo>
                  <a:cubicBezTo>
                    <a:pt x="470" y="562"/>
                    <a:pt x="470" y="562"/>
                    <a:pt x="470" y="562"/>
                  </a:cubicBezTo>
                  <a:cubicBezTo>
                    <a:pt x="464" y="564"/>
                    <a:pt x="458" y="566"/>
                    <a:pt x="452" y="571"/>
                  </a:cubicBezTo>
                  <a:cubicBezTo>
                    <a:pt x="445" y="576"/>
                    <a:pt x="438" y="585"/>
                    <a:pt x="432" y="595"/>
                  </a:cubicBezTo>
                  <a:cubicBezTo>
                    <a:pt x="429" y="600"/>
                    <a:pt x="427" y="606"/>
                    <a:pt x="426" y="612"/>
                  </a:cubicBezTo>
                  <a:cubicBezTo>
                    <a:pt x="425" y="618"/>
                    <a:pt x="424" y="624"/>
                    <a:pt x="424" y="630"/>
                  </a:cubicBezTo>
                  <a:cubicBezTo>
                    <a:pt x="424" y="647"/>
                    <a:pt x="427" y="666"/>
                    <a:pt x="432" y="687"/>
                  </a:cubicBezTo>
                  <a:cubicBezTo>
                    <a:pt x="439" y="718"/>
                    <a:pt x="450" y="751"/>
                    <a:pt x="462" y="779"/>
                  </a:cubicBezTo>
                  <a:cubicBezTo>
                    <a:pt x="468" y="792"/>
                    <a:pt x="475" y="805"/>
                    <a:pt x="482" y="815"/>
                  </a:cubicBezTo>
                  <a:cubicBezTo>
                    <a:pt x="485" y="820"/>
                    <a:pt x="489" y="824"/>
                    <a:pt x="493" y="828"/>
                  </a:cubicBezTo>
                  <a:cubicBezTo>
                    <a:pt x="497" y="832"/>
                    <a:pt x="501" y="835"/>
                    <a:pt x="506" y="837"/>
                  </a:cubicBezTo>
                  <a:cubicBezTo>
                    <a:pt x="513" y="840"/>
                    <a:pt x="519" y="841"/>
                    <a:pt x="526" y="841"/>
                  </a:cubicBezTo>
                  <a:cubicBezTo>
                    <a:pt x="531" y="841"/>
                    <a:pt x="531" y="841"/>
                    <a:pt x="531" y="841"/>
                  </a:cubicBezTo>
                  <a:cubicBezTo>
                    <a:pt x="531" y="842"/>
                    <a:pt x="531" y="842"/>
                    <a:pt x="531" y="842"/>
                  </a:cubicBezTo>
                  <a:cubicBezTo>
                    <a:pt x="554" y="926"/>
                    <a:pt x="593" y="1002"/>
                    <a:pt x="647" y="1060"/>
                  </a:cubicBezTo>
                  <a:cubicBezTo>
                    <a:pt x="657" y="1069"/>
                    <a:pt x="657" y="1069"/>
                    <a:pt x="657" y="1069"/>
                  </a:cubicBezTo>
                  <a:cubicBezTo>
                    <a:pt x="669" y="1192"/>
                    <a:pt x="646" y="1241"/>
                    <a:pt x="534" y="1284"/>
                  </a:cubicBezTo>
                  <a:cubicBezTo>
                    <a:pt x="307" y="1372"/>
                    <a:pt x="56" y="1419"/>
                    <a:pt x="0" y="1840"/>
                  </a:cubicBezTo>
                  <a:cubicBezTo>
                    <a:pt x="1810" y="1844"/>
                    <a:pt x="1810" y="1844"/>
                    <a:pt x="1810" y="1844"/>
                  </a:cubicBezTo>
                  <a:cubicBezTo>
                    <a:pt x="1749" y="1433"/>
                    <a:pt x="1468" y="1371"/>
                    <a:pt x="1242" y="1284"/>
                  </a:cubicBezTo>
                  <a:cubicBezTo>
                    <a:pt x="1159" y="1252"/>
                    <a:pt x="1118" y="1154"/>
                    <a:pt x="1119" y="1054"/>
                  </a:cubicBezTo>
                  <a:cubicBezTo>
                    <a:pt x="1129" y="1041"/>
                    <a:pt x="1138" y="1028"/>
                    <a:pt x="1147" y="1015"/>
                  </a:cubicBezTo>
                  <a:cubicBezTo>
                    <a:pt x="1180" y="964"/>
                    <a:pt x="1205" y="904"/>
                    <a:pt x="1224" y="841"/>
                  </a:cubicBezTo>
                  <a:cubicBezTo>
                    <a:pt x="1229" y="841"/>
                    <a:pt x="1234" y="840"/>
                    <a:pt x="1240" y="838"/>
                  </a:cubicBezTo>
                  <a:cubicBezTo>
                    <a:pt x="1247" y="834"/>
                    <a:pt x="1252" y="830"/>
                    <a:pt x="1257" y="824"/>
                  </a:cubicBezTo>
                  <a:cubicBezTo>
                    <a:pt x="1265" y="814"/>
                    <a:pt x="1272" y="801"/>
                    <a:pt x="1279" y="786"/>
                  </a:cubicBezTo>
                  <a:cubicBezTo>
                    <a:pt x="1290" y="763"/>
                    <a:pt x="1299" y="735"/>
                    <a:pt x="1306" y="708"/>
                  </a:cubicBezTo>
                  <a:cubicBezTo>
                    <a:pt x="1314" y="680"/>
                    <a:pt x="1318" y="653"/>
                    <a:pt x="1318" y="631"/>
                  </a:cubicBezTo>
                  <a:cubicBezTo>
                    <a:pt x="1318" y="624"/>
                    <a:pt x="1318" y="618"/>
                    <a:pt x="1317" y="611"/>
                  </a:cubicBezTo>
                  <a:cubicBezTo>
                    <a:pt x="1315" y="605"/>
                    <a:pt x="1313" y="599"/>
                    <a:pt x="1310" y="594"/>
                  </a:cubicBezTo>
                  <a:cubicBezTo>
                    <a:pt x="1303" y="583"/>
                    <a:pt x="1297" y="576"/>
                    <a:pt x="1289" y="570"/>
                  </a:cubicBezTo>
                  <a:cubicBezTo>
                    <a:pt x="1287" y="568"/>
                    <a:pt x="1287" y="568"/>
                    <a:pt x="1287" y="568"/>
                  </a:cubicBezTo>
                  <a:cubicBezTo>
                    <a:pt x="1294" y="534"/>
                    <a:pt x="1298" y="503"/>
                    <a:pt x="1299" y="493"/>
                  </a:cubicBezTo>
                  <a:cubicBezTo>
                    <a:pt x="1305" y="389"/>
                    <a:pt x="1297" y="237"/>
                    <a:pt x="1237" y="153"/>
                  </a:cubicBezTo>
                  <a:cubicBezTo>
                    <a:pt x="1164" y="52"/>
                    <a:pt x="1023" y="0"/>
                    <a:pt x="879" y="0"/>
                  </a:cubicBezTo>
                </a:path>
              </a:pathLst>
            </a:custGeom>
            <a:solidFill>
              <a:schemeClr val="accent1"/>
            </a:solidFill>
            <a:ln>
              <a:noFill/>
            </a:ln>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nvGrpSpPr>
            <p:cNvPr id="20544" name="组合 76"/>
            <p:cNvGrpSpPr>
              <a:grpSpLocks/>
            </p:cNvGrpSpPr>
            <p:nvPr/>
          </p:nvGrpSpPr>
          <p:grpSpPr bwMode="auto">
            <a:xfrm>
              <a:off x="3241883" y="3044131"/>
              <a:ext cx="1489924" cy="1237204"/>
              <a:chOff x="1822164" y="3848421"/>
              <a:chExt cx="1869479" cy="1571294"/>
            </a:xfrm>
          </p:grpSpPr>
          <p:sp>
            <p:nvSpPr>
              <p:cNvPr id="78"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9"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a:defRPr/>
                </a:pPr>
                <a:r>
                  <a:rPr lang="zh-CN" altLang="en-US" sz="1411" dirty="0">
                    <a:solidFill>
                      <a:srgbClr val="1C1C1C">
                        <a:lumMod val="65000"/>
                        <a:lumOff val="35000"/>
                      </a:srgbClr>
                    </a:solidFill>
                    <a:latin typeface="微软雅黑"/>
                    <a:ea typeface="微软雅黑"/>
                    <a:sym typeface="宋体" panose="02010600030101010101" pitchFamily="2" charset="-122"/>
                  </a:rPr>
                  <a:t>添加标题</a:t>
                </a:r>
              </a:p>
            </p:txBody>
          </p:sp>
        </p:grpSp>
      </p:grpSp>
      <p:grpSp>
        <p:nvGrpSpPr>
          <p:cNvPr id="4" name="组合 3"/>
          <p:cNvGrpSpPr/>
          <p:nvPr/>
        </p:nvGrpSpPr>
        <p:grpSpPr>
          <a:xfrm>
            <a:off x="4661910" y="1467437"/>
            <a:ext cx="1533539" cy="3194234"/>
            <a:chOff x="4956517" y="1526237"/>
            <a:chExt cx="1630450" cy="3396092"/>
          </a:xfrm>
        </p:grpSpPr>
        <p:sp>
          <p:nvSpPr>
            <p:cNvPr id="39" name="圆角矩形 38"/>
            <p:cNvSpPr/>
            <p:nvPr/>
          </p:nvSpPr>
          <p:spPr>
            <a:xfrm>
              <a:off x="4956517"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0" name="椭圆 39"/>
            <p:cNvSpPr/>
            <p:nvPr/>
          </p:nvSpPr>
          <p:spPr>
            <a:xfrm>
              <a:off x="5169514" y="1669424"/>
              <a:ext cx="1204455" cy="1189506"/>
            </a:xfrm>
            <a:prstGeom prst="ellipse">
              <a:avLst/>
            </a:prstGeom>
            <a:solidFill>
              <a:schemeClr val="accent2"/>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defTabSz="909361">
                <a:defRPr/>
              </a:pPr>
              <a:endParaRPr lang="zh-CN" altLang="en-US" sz="1787" dirty="0">
                <a:solidFill>
                  <a:srgbClr val="1C1C1C"/>
                </a:solidFill>
                <a:latin typeface="Arial"/>
                <a:ea typeface="微软雅黑"/>
              </a:endParaRPr>
            </a:p>
          </p:txBody>
        </p:sp>
        <p:sp>
          <p:nvSpPr>
            <p:cNvPr id="41" name="椭圆 40"/>
            <p:cNvSpPr/>
            <p:nvPr/>
          </p:nvSpPr>
          <p:spPr>
            <a:xfrm>
              <a:off x="5283739"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43" name="椭圆 42"/>
            <p:cNvSpPr/>
            <p:nvPr/>
          </p:nvSpPr>
          <p:spPr>
            <a:xfrm>
              <a:off x="5247920"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09361">
                <a:defRPr/>
              </a:pPr>
              <a:endParaRPr lang="zh-CN" altLang="en-US" sz="3010" dirty="0">
                <a:solidFill>
                  <a:srgbClr val="0087CF"/>
                </a:solidFill>
                <a:latin typeface="Arial"/>
                <a:ea typeface="方正超粗黑简体" panose="03000509000000000000" pitchFamily="65" charset="-122"/>
              </a:endParaRPr>
            </a:p>
          </p:txBody>
        </p:sp>
        <p:sp>
          <p:nvSpPr>
            <p:cNvPr id="44" name="圆角矩形 43"/>
            <p:cNvSpPr/>
            <p:nvPr/>
          </p:nvSpPr>
          <p:spPr>
            <a:xfrm>
              <a:off x="509637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defTabSz="909361">
                <a:defRPr/>
              </a:pPr>
              <a:endParaRPr lang="zh-CN" altLang="en-US" sz="1787" kern="0">
                <a:solidFill>
                  <a:prstClr val="white"/>
                </a:solidFill>
                <a:latin typeface="Arial"/>
                <a:ea typeface="微软雅黑"/>
              </a:endParaRPr>
            </a:p>
          </p:txBody>
        </p:sp>
        <p:sp>
          <p:nvSpPr>
            <p:cNvPr id="20523" name="文本框 44"/>
            <p:cNvSpPr txBox="1">
              <a:spLocks noChangeArrowheads="1"/>
            </p:cNvSpPr>
            <p:nvPr/>
          </p:nvSpPr>
          <p:spPr bwMode="auto">
            <a:xfrm>
              <a:off x="5505252" y="4353044"/>
              <a:ext cx="584595"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3010">
                  <a:solidFill>
                    <a:srgbClr val="595959"/>
                  </a:solidFill>
                  <a:latin typeface="Impact" pitchFamily="34" charset="0"/>
                </a:rPr>
                <a:t>03</a:t>
              </a:r>
              <a:endParaRPr lang="zh-CN" altLang="en-US" sz="3010">
                <a:solidFill>
                  <a:srgbClr val="595959"/>
                </a:solidFill>
                <a:latin typeface="Impact" pitchFamily="34" charset="0"/>
              </a:endParaRPr>
            </a:p>
          </p:txBody>
        </p:sp>
        <p:sp>
          <p:nvSpPr>
            <p:cNvPr id="20542" name="Freeform 8"/>
            <p:cNvSpPr>
              <a:spLocks noEditPoints="1"/>
            </p:cNvSpPr>
            <p:nvPr/>
          </p:nvSpPr>
          <p:spPr bwMode="auto">
            <a:xfrm>
              <a:off x="5443224" y="1851482"/>
              <a:ext cx="665845" cy="723840"/>
            </a:xfrm>
            <a:custGeom>
              <a:avLst/>
              <a:gdLst>
                <a:gd name="T0" fmla="*/ 510842 w 1782"/>
                <a:gd name="T1" fmla="*/ 559500 h 1960"/>
                <a:gd name="T2" fmla="*/ 569893 w 1782"/>
                <a:gd name="T3" fmla="*/ 449196 h 1960"/>
                <a:gd name="T4" fmla="*/ 585359 w 1782"/>
                <a:gd name="T5" fmla="*/ 440747 h 1960"/>
                <a:gd name="T6" fmla="*/ 608792 w 1782"/>
                <a:gd name="T7" fmla="*/ 386299 h 1960"/>
                <a:gd name="T8" fmla="*/ 613479 w 1782"/>
                <a:gd name="T9" fmla="*/ 341239 h 1960"/>
                <a:gd name="T10" fmla="*/ 600825 w 1782"/>
                <a:gd name="T11" fmla="*/ 321525 h 1960"/>
                <a:gd name="T12" fmla="*/ 605043 w 1782"/>
                <a:gd name="T13" fmla="*/ 285383 h 1960"/>
                <a:gd name="T14" fmla="*/ 202462 w 1782"/>
                <a:gd name="T15" fmla="*/ 253465 h 1960"/>
                <a:gd name="T16" fmla="*/ 216522 w 1782"/>
                <a:gd name="T17" fmla="*/ 318239 h 1960"/>
                <a:gd name="T18" fmla="*/ 198713 w 1782"/>
                <a:gd name="T19" fmla="*/ 333260 h 1960"/>
                <a:gd name="T20" fmla="*/ 195432 w 1782"/>
                <a:gd name="T21" fmla="*/ 349688 h 1960"/>
                <a:gd name="T22" fmla="*/ 212773 w 1782"/>
                <a:gd name="T23" fmla="*/ 419625 h 1960"/>
                <a:gd name="T24" fmla="*/ 227301 w 1782"/>
                <a:gd name="T25" fmla="*/ 442625 h 1960"/>
                <a:gd name="T26" fmla="*/ 242767 w 1782"/>
                <a:gd name="T27" fmla="*/ 449196 h 1960"/>
                <a:gd name="T28" fmla="*/ 245579 w 1782"/>
                <a:gd name="T29" fmla="*/ 449196 h 1960"/>
                <a:gd name="T30" fmla="*/ 307911 w 1782"/>
                <a:gd name="T31" fmla="*/ 559970 h 1960"/>
                <a:gd name="T32" fmla="*/ 0 w 1782"/>
                <a:gd name="T33" fmla="*/ 917637 h 1960"/>
                <a:gd name="T34" fmla="*/ 393208 w 1782"/>
                <a:gd name="T35" fmla="*/ 822353 h 1960"/>
                <a:gd name="T36" fmla="*/ 335093 w 1782"/>
                <a:gd name="T37" fmla="*/ 822353 h 1960"/>
                <a:gd name="T38" fmla="*/ 255890 w 1782"/>
                <a:gd name="T39" fmla="*/ 671213 h 1960"/>
                <a:gd name="T40" fmla="*/ 407267 w 1782"/>
                <a:gd name="T41" fmla="*/ 742559 h 1960"/>
                <a:gd name="T42" fmla="*/ 320096 w 1782"/>
                <a:gd name="T43" fmla="*/ 570296 h 1960"/>
                <a:gd name="T44" fmla="*/ 414766 w 1782"/>
                <a:gd name="T45" fmla="*/ 603622 h 1960"/>
                <a:gd name="T46" fmla="*/ 499125 w 1782"/>
                <a:gd name="T47" fmla="*/ 570766 h 1960"/>
                <a:gd name="T48" fmla="*/ 421796 w 1782"/>
                <a:gd name="T49" fmla="*/ 743497 h 1960"/>
                <a:gd name="T50" fmla="*/ 572237 w 1782"/>
                <a:gd name="T51" fmla="*/ 671213 h 1960"/>
                <a:gd name="T52" fmla="*/ 493033 w 1782"/>
                <a:gd name="T53" fmla="*/ 822353 h 1960"/>
                <a:gd name="T54" fmla="*/ 433513 w 1782"/>
                <a:gd name="T55" fmla="*/ 829394 h 1960"/>
                <a:gd name="T56" fmla="*/ 835156 w 1782"/>
                <a:gd name="T57" fmla="*/ 919984 h 1960"/>
                <a:gd name="T58" fmla="*/ 465382 w 1782"/>
                <a:gd name="T59" fmla="*/ 575929 h 1960"/>
                <a:gd name="T60" fmla="*/ 397894 w 1782"/>
                <a:gd name="T61" fmla="*/ 586724 h 1960"/>
                <a:gd name="T62" fmla="*/ 259639 w 1782"/>
                <a:gd name="T63" fmla="*/ 444972 h 1960"/>
                <a:gd name="T64" fmla="*/ 254484 w 1782"/>
                <a:gd name="T65" fmla="*/ 426197 h 1960"/>
                <a:gd name="T66" fmla="*/ 242767 w 1782"/>
                <a:gd name="T67" fmla="*/ 433237 h 1960"/>
                <a:gd name="T68" fmla="*/ 236206 w 1782"/>
                <a:gd name="T69" fmla="*/ 429952 h 1960"/>
                <a:gd name="T70" fmla="*/ 215116 w 1782"/>
                <a:gd name="T71" fmla="*/ 381606 h 1960"/>
                <a:gd name="T72" fmla="*/ 210429 w 1782"/>
                <a:gd name="T73" fmla="*/ 344525 h 1960"/>
                <a:gd name="T74" fmla="*/ 216991 w 1782"/>
                <a:gd name="T75" fmla="*/ 334668 h 1960"/>
                <a:gd name="T76" fmla="*/ 221209 w 1782"/>
                <a:gd name="T77" fmla="*/ 333729 h 1960"/>
                <a:gd name="T78" fmla="*/ 264794 w 1782"/>
                <a:gd name="T79" fmla="*/ 380197 h 1960"/>
                <a:gd name="T80" fmla="*/ 523964 w 1782"/>
                <a:gd name="T81" fmla="*/ 314015 h 1960"/>
                <a:gd name="T82" fmla="*/ 560051 w 1782"/>
                <a:gd name="T83" fmla="*/ 386769 h 1960"/>
                <a:gd name="T84" fmla="*/ 595670 w 1782"/>
                <a:gd name="T85" fmla="*/ 338423 h 1960"/>
                <a:gd name="T86" fmla="*/ 598950 w 1782"/>
                <a:gd name="T87" fmla="*/ 344055 h 1960"/>
                <a:gd name="T88" fmla="*/ 596607 w 1782"/>
                <a:gd name="T89" fmla="*/ 373626 h 1960"/>
                <a:gd name="T90" fmla="*/ 576454 w 1782"/>
                <a:gd name="T91" fmla="*/ 427135 h 1960"/>
                <a:gd name="T92" fmla="*/ 572237 w 1782"/>
                <a:gd name="T93" fmla="*/ 432768 h 1960"/>
                <a:gd name="T94" fmla="*/ 566144 w 1782"/>
                <a:gd name="T95" fmla="*/ 433237 h 1960"/>
                <a:gd name="T96" fmla="*/ 557708 w 1782"/>
                <a:gd name="T97" fmla="*/ 438870 h 1960"/>
                <a:gd name="T98" fmla="*/ 465382 w 1782"/>
                <a:gd name="T99" fmla="*/ 575929 h 19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782" h="1960">
                  <a:moveTo>
                    <a:pt x="1215" y="1400"/>
                  </a:moveTo>
                  <a:cubicBezTo>
                    <a:pt x="1120" y="1363"/>
                    <a:pt x="1090" y="1290"/>
                    <a:pt x="1090" y="1192"/>
                  </a:cubicBezTo>
                  <a:cubicBezTo>
                    <a:pt x="1108" y="1173"/>
                    <a:pt x="1124" y="1153"/>
                    <a:pt x="1139" y="1130"/>
                  </a:cubicBezTo>
                  <a:cubicBezTo>
                    <a:pt x="1172" y="1079"/>
                    <a:pt x="1197" y="1019"/>
                    <a:pt x="1216" y="957"/>
                  </a:cubicBezTo>
                  <a:cubicBezTo>
                    <a:pt x="1221" y="956"/>
                    <a:pt x="1227" y="955"/>
                    <a:pt x="1232" y="953"/>
                  </a:cubicBezTo>
                  <a:cubicBezTo>
                    <a:pt x="1239" y="950"/>
                    <a:pt x="1244" y="945"/>
                    <a:pt x="1249" y="939"/>
                  </a:cubicBezTo>
                  <a:cubicBezTo>
                    <a:pt x="1257" y="929"/>
                    <a:pt x="1265" y="916"/>
                    <a:pt x="1272" y="901"/>
                  </a:cubicBezTo>
                  <a:cubicBezTo>
                    <a:pt x="1282" y="878"/>
                    <a:pt x="1292" y="850"/>
                    <a:pt x="1299" y="823"/>
                  </a:cubicBezTo>
                  <a:cubicBezTo>
                    <a:pt x="1306" y="795"/>
                    <a:pt x="1310" y="769"/>
                    <a:pt x="1311" y="746"/>
                  </a:cubicBezTo>
                  <a:cubicBezTo>
                    <a:pt x="1311" y="739"/>
                    <a:pt x="1310" y="733"/>
                    <a:pt x="1309" y="727"/>
                  </a:cubicBezTo>
                  <a:cubicBezTo>
                    <a:pt x="1308" y="720"/>
                    <a:pt x="1306" y="715"/>
                    <a:pt x="1302" y="709"/>
                  </a:cubicBezTo>
                  <a:cubicBezTo>
                    <a:pt x="1296" y="699"/>
                    <a:pt x="1289" y="691"/>
                    <a:pt x="1282" y="685"/>
                  </a:cubicBezTo>
                  <a:cubicBezTo>
                    <a:pt x="1279" y="684"/>
                    <a:pt x="1279" y="684"/>
                    <a:pt x="1279" y="684"/>
                  </a:cubicBezTo>
                  <a:cubicBezTo>
                    <a:pt x="1286" y="649"/>
                    <a:pt x="1290" y="619"/>
                    <a:pt x="1291" y="608"/>
                  </a:cubicBezTo>
                  <a:cubicBezTo>
                    <a:pt x="1322" y="128"/>
                    <a:pt x="846" y="0"/>
                    <a:pt x="614" y="214"/>
                  </a:cubicBezTo>
                  <a:cubicBezTo>
                    <a:pt x="604" y="222"/>
                    <a:pt x="378" y="224"/>
                    <a:pt x="432" y="540"/>
                  </a:cubicBezTo>
                  <a:cubicBezTo>
                    <a:pt x="441" y="589"/>
                    <a:pt x="452" y="637"/>
                    <a:pt x="462" y="675"/>
                  </a:cubicBezTo>
                  <a:cubicBezTo>
                    <a:pt x="462" y="678"/>
                    <a:pt x="462" y="678"/>
                    <a:pt x="462" y="678"/>
                  </a:cubicBezTo>
                  <a:cubicBezTo>
                    <a:pt x="456" y="679"/>
                    <a:pt x="450" y="682"/>
                    <a:pt x="445" y="686"/>
                  </a:cubicBezTo>
                  <a:cubicBezTo>
                    <a:pt x="437" y="692"/>
                    <a:pt x="431" y="700"/>
                    <a:pt x="424" y="710"/>
                  </a:cubicBezTo>
                  <a:cubicBezTo>
                    <a:pt x="421" y="716"/>
                    <a:pt x="419" y="721"/>
                    <a:pt x="418" y="727"/>
                  </a:cubicBezTo>
                  <a:cubicBezTo>
                    <a:pt x="417" y="733"/>
                    <a:pt x="417" y="739"/>
                    <a:pt x="417" y="745"/>
                  </a:cubicBezTo>
                  <a:cubicBezTo>
                    <a:pt x="417" y="762"/>
                    <a:pt x="420" y="782"/>
                    <a:pt x="424" y="803"/>
                  </a:cubicBezTo>
                  <a:cubicBezTo>
                    <a:pt x="431" y="834"/>
                    <a:pt x="442" y="867"/>
                    <a:pt x="454" y="894"/>
                  </a:cubicBezTo>
                  <a:cubicBezTo>
                    <a:pt x="461" y="908"/>
                    <a:pt x="467" y="920"/>
                    <a:pt x="474" y="930"/>
                  </a:cubicBezTo>
                  <a:cubicBezTo>
                    <a:pt x="478" y="935"/>
                    <a:pt x="481" y="940"/>
                    <a:pt x="485" y="943"/>
                  </a:cubicBezTo>
                  <a:cubicBezTo>
                    <a:pt x="489" y="947"/>
                    <a:pt x="493" y="951"/>
                    <a:pt x="499" y="953"/>
                  </a:cubicBezTo>
                  <a:cubicBezTo>
                    <a:pt x="505" y="955"/>
                    <a:pt x="512" y="957"/>
                    <a:pt x="518" y="957"/>
                  </a:cubicBezTo>
                  <a:cubicBezTo>
                    <a:pt x="523" y="956"/>
                    <a:pt x="523" y="956"/>
                    <a:pt x="523" y="956"/>
                  </a:cubicBezTo>
                  <a:cubicBezTo>
                    <a:pt x="524" y="957"/>
                    <a:pt x="524" y="957"/>
                    <a:pt x="524" y="957"/>
                  </a:cubicBezTo>
                  <a:cubicBezTo>
                    <a:pt x="546" y="1041"/>
                    <a:pt x="585" y="1117"/>
                    <a:pt x="640" y="1175"/>
                  </a:cubicBezTo>
                  <a:cubicBezTo>
                    <a:pt x="645" y="1181"/>
                    <a:pt x="651" y="1187"/>
                    <a:pt x="657" y="1193"/>
                  </a:cubicBezTo>
                  <a:cubicBezTo>
                    <a:pt x="668" y="1310"/>
                    <a:pt x="643" y="1357"/>
                    <a:pt x="534" y="1400"/>
                  </a:cubicBezTo>
                  <a:cubicBezTo>
                    <a:pt x="307" y="1487"/>
                    <a:pt x="56" y="1534"/>
                    <a:pt x="0" y="1955"/>
                  </a:cubicBezTo>
                  <a:cubicBezTo>
                    <a:pt x="801" y="1957"/>
                    <a:pt x="801" y="1957"/>
                    <a:pt x="801" y="1957"/>
                  </a:cubicBezTo>
                  <a:cubicBezTo>
                    <a:pt x="839" y="1752"/>
                    <a:pt x="839" y="1752"/>
                    <a:pt x="839" y="1752"/>
                  </a:cubicBezTo>
                  <a:cubicBezTo>
                    <a:pt x="784" y="1692"/>
                    <a:pt x="784" y="1692"/>
                    <a:pt x="784" y="1692"/>
                  </a:cubicBezTo>
                  <a:cubicBezTo>
                    <a:pt x="715" y="1752"/>
                    <a:pt x="715" y="1752"/>
                    <a:pt x="715" y="1752"/>
                  </a:cubicBezTo>
                  <a:cubicBezTo>
                    <a:pt x="519" y="1439"/>
                    <a:pt x="519" y="1439"/>
                    <a:pt x="519" y="1439"/>
                  </a:cubicBezTo>
                  <a:cubicBezTo>
                    <a:pt x="546" y="1430"/>
                    <a:pt x="546" y="1430"/>
                    <a:pt x="546" y="1430"/>
                  </a:cubicBezTo>
                  <a:cubicBezTo>
                    <a:pt x="721" y="1710"/>
                    <a:pt x="721" y="1710"/>
                    <a:pt x="721" y="1710"/>
                  </a:cubicBezTo>
                  <a:cubicBezTo>
                    <a:pt x="869" y="1582"/>
                    <a:pt x="869" y="1582"/>
                    <a:pt x="869" y="1582"/>
                  </a:cubicBezTo>
                  <a:cubicBezTo>
                    <a:pt x="590" y="1404"/>
                    <a:pt x="590" y="1404"/>
                    <a:pt x="590" y="1404"/>
                  </a:cubicBezTo>
                  <a:cubicBezTo>
                    <a:pt x="657" y="1369"/>
                    <a:pt x="689" y="1328"/>
                    <a:pt x="683" y="1215"/>
                  </a:cubicBezTo>
                  <a:cubicBezTo>
                    <a:pt x="730" y="1251"/>
                    <a:pt x="784" y="1275"/>
                    <a:pt x="846" y="1283"/>
                  </a:cubicBezTo>
                  <a:cubicBezTo>
                    <a:pt x="859" y="1285"/>
                    <a:pt x="872" y="1286"/>
                    <a:pt x="885" y="1286"/>
                  </a:cubicBezTo>
                  <a:cubicBezTo>
                    <a:pt x="929" y="1286"/>
                    <a:pt x="970" y="1275"/>
                    <a:pt x="1006" y="1257"/>
                  </a:cubicBezTo>
                  <a:cubicBezTo>
                    <a:pt x="1027" y="1246"/>
                    <a:pt x="1047" y="1232"/>
                    <a:pt x="1065" y="1216"/>
                  </a:cubicBezTo>
                  <a:cubicBezTo>
                    <a:pt x="1065" y="1287"/>
                    <a:pt x="1093" y="1359"/>
                    <a:pt x="1160" y="1403"/>
                  </a:cubicBezTo>
                  <a:cubicBezTo>
                    <a:pt x="900" y="1584"/>
                    <a:pt x="900" y="1584"/>
                    <a:pt x="900" y="1584"/>
                  </a:cubicBezTo>
                  <a:cubicBezTo>
                    <a:pt x="1045" y="1710"/>
                    <a:pt x="1045" y="1710"/>
                    <a:pt x="1045" y="1710"/>
                  </a:cubicBezTo>
                  <a:cubicBezTo>
                    <a:pt x="1221" y="1430"/>
                    <a:pt x="1221" y="1430"/>
                    <a:pt x="1221" y="1430"/>
                  </a:cubicBezTo>
                  <a:cubicBezTo>
                    <a:pt x="1247" y="1439"/>
                    <a:pt x="1247" y="1439"/>
                    <a:pt x="1247" y="1439"/>
                  </a:cubicBezTo>
                  <a:cubicBezTo>
                    <a:pt x="1052" y="1752"/>
                    <a:pt x="1052" y="1752"/>
                    <a:pt x="1052" y="1752"/>
                  </a:cubicBezTo>
                  <a:cubicBezTo>
                    <a:pt x="986" y="1695"/>
                    <a:pt x="986" y="1695"/>
                    <a:pt x="986" y="1695"/>
                  </a:cubicBezTo>
                  <a:cubicBezTo>
                    <a:pt x="925" y="1767"/>
                    <a:pt x="925" y="1767"/>
                    <a:pt x="925" y="1767"/>
                  </a:cubicBezTo>
                  <a:cubicBezTo>
                    <a:pt x="971" y="1958"/>
                    <a:pt x="971" y="1958"/>
                    <a:pt x="971" y="1958"/>
                  </a:cubicBezTo>
                  <a:cubicBezTo>
                    <a:pt x="1782" y="1960"/>
                    <a:pt x="1782" y="1960"/>
                    <a:pt x="1782" y="1960"/>
                  </a:cubicBezTo>
                  <a:cubicBezTo>
                    <a:pt x="1722" y="1548"/>
                    <a:pt x="1440" y="1487"/>
                    <a:pt x="1215" y="1400"/>
                  </a:cubicBezTo>
                  <a:close/>
                  <a:moveTo>
                    <a:pt x="993" y="1227"/>
                  </a:moveTo>
                  <a:cubicBezTo>
                    <a:pt x="961" y="1243"/>
                    <a:pt x="925" y="1252"/>
                    <a:pt x="885" y="1252"/>
                  </a:cubicBezTo>
                  <a:cubicBezTo>
                    <a:pt x="873" y="1252"/>
                    <a:pt x="862" y="1251"/>
                    <a:pt x="849" y="1250"/>
                  </a:cubicBezTo>
                  <a:cubicBezTo>
                    <a:pt x="774" y="1240"/>
                    <a:pt x="712" y="1204"/>
                    <a:pt x="662" y="1151"/>
                  </a:cubicBezTo>
                  <a:cubicBezTo>
                    <a:pt x="612" y="1098"/>
                    <a:pt x="575" y="1027"/>
                    <a:pt x="554" y="948"/>
                  </a:cubicBezTo>
                  <a:cubicBezTo>
                    <a:pt x="552" y="942"/>
                    <a:pt x="551" y="936"/>
                    <a:pt x="549" y="930"/>
                  </a:cubicBezTo>
                  <a:cubicBezTo>
                    <a:pt x="543" y="908"/>
                    <a:pt x="543" y="908"/>
                    <a:pt x="543" y="908"/>
                  </a:cubicBezTo>
                  <a:cubicBezTo>
                    <a:pt x="525" y="921"/>
                    <a:pt x="525" y="921"/>
                    <a:pt x="525" y="921"/>
                  </a:cubicBezTo>
                  <a:cubicBezTo>
                    <a:pt x="518" y="923"/>
                    <a:pt x="518" y="923"/>
                    <a:pt x="518" y="923"/>
                  </a:cubicBezTo>
                  <a:cubicBezTo>
                    <a:pt x="516" y="923"/>
                    <a:pt x="513" y="923"/>
                    <a:pt x="510" y="921"/>
                  </a:cubicBezTo>
                  <a:cubicBezTo>
                    <a:pt x="510" y="921"/>
                    <a:pt x="507" y="920"/>
                    <a:pt x="504" y="916"/>
                  </a:cubicBezTo>
                  <a:cubicBezTo>
                    <a:pt x="499" y="910"/>
                    <a:pt x="492" y="899"/>
                    <a:pt x="486" y="885"/>
                  </a:cubicBezTo>
                  <a:cubicBezTo>
                    <a:pt x="476" y="865"/>
                    <a:pt x="466" y="838"/>
                    <a:pt x="459" y="813"/>
                  </a:cubicBezTo>
                  <a:cubicBezTo>
                    <a:pt x="452" y="787"/>
                    <a:pt x="448" y="762"/>
                    <a:pt x="448" y="745"/>
                  </a:cubicBezTo>
                  <a:cubicBezTo>
                    <a:pt x="448" y="741"/>
                    <a:pt x="448" y="737"/>
                    <a:pt x="449" y="734"/>
                  </a:cubicBezTo>
                  <a:cubicBezTo>
                    <a:pt x="450" y="729"/>
                    <a:pt x="450" y="729"/>
                    <a:pt x="450" y="729"/>
                  </a:cubicBezTo>
                  <a:cubicBezTo>
                    <a:pt x="455" y="721"/>
                    <a:pt x="460" y="716"/>
                    <a:pt x="463" y="713"/>
                  </a:cubicBezTo>
                  <a:cubicBezTo>
                    <a:pt x="467" y="711"/>
                    <a:pt x="469" y="710"/>
                    <a:pt x="470" y="710"/>
                  </a:cubicBezTo>
                  <a:cubicBezTo>
                    <a:pt x="472" y="711"/>
                    <a:pt x="472" y="711"/>
                    <a:pt x="472" y="711"/>
                  </a:cubicBezTo>
                  <a:cubicBezTo>
                    <a:pt x="484" y="747"/>
                    <a:pt x="501" y="783"/>
                    <a:pt x="522" y="824"/>
                  </a:cubicBezTo>
                  <a:cubicBezTo>
                    <a:pt x="524" y="824"/>
                    <a:pt x="554" y="813"/>
                    <a:pt x="565" y="810"/>
                  </a:cubicBezTo>
                  <a:cubicBezTo>
                    <a:pt x="471" y="620"/>
                    <a:pt x="591" y="447"/>
                    <a:pt x="602" y="411"/>
                  </a:cubicBezTo>
                  <a:cubicBezTo>
                    <a:pt x="670" y="568"/>
                    <a:pt x="962" y="718"/>
                    <a:pt x="1118" y="669"/>
                  </a:cubicBezTo>
                  <a:cubicBezTo>
                    <a:pt x="1154" y="658"/>
                    <a:pt x="1191" y="641"/>
                    <a:pt x="1215" y="608"/>
                  </a:cubicBezTo>
                  <a:cubicBezTo>
                    <a:pt x="1218" y="665"/>
                    <a:pt x="1227" y="749"/>
                    <a:pt x="1195" y="824"/>
                  </a:cubicBezTo>
                  <a:cubicBezTo>
                    <a:pt x="1234" y="818"/>
                    <a:pt x="1234" y="818"/>
                    <a:pt x="1234" y="818"/>
                  </a:cubicBezTo>
                  <a:cubicBezTo>
                    <a:pt x="1249" y="798"/>
                    <a:pt x="1262" y="760"/>
                    <a:pt x="1271" y="721"/>
                  </a:cubicBezTo>
                  <a:cubicBezTo>
                    <a:pt x="1276" y="728"/>
                    <a:pt x="1276" y="728"/>
                    <a:pt x="1276" y="728"/>
                  </a:cubicBezTo>
                  <a:cubicBezTo>
                    <a:pt x="1278" y="733"/>
                    <a:pt x="1278" y="733"/>
                    <a:pt x="1278" y="733"/>
                  </a:cubicBezTo>
                  <a:cubicBezTo>
                    <a:pt x="1279" y="737"/>
                    <a:pt x="1279" y="741"/>
                    <a:pt x="1279" y="746"/>
                  </a:cubicBezTo>
                  <a:cubicBezTo>
                    <a:pt x="1279" y="759"/>
                    <a:pt x="1277" y="777"/>
                    <a:pt x="1273" y="796"/>
                  </a:cubicBezTo>
                  <a:cubicBezTo>
                    <a:pt x="1267" y="824"/>
                    <a:pt x="1257" y="856"/>
                    <a:pt x="1246" y="880"/>
                  </a:cubicBezTo>
                  <a:cubicBezTo>
                    <a:pt x="1241" y="892"/>
                    <a:pt x="1235" y="903"/>
                    <a:pt x="1230" y="910"/>
                  </a:cubicBezTo>
                  <a:cubicBezTo>
                    <a:pt x="1228" y="914"/>
                    <a:pt x="1226" y="917"/>
                    <a:pt x="1224" y="919"/>
                  </a:cubicBezTo>
                  <a:cubicBezTo>
                    <a:pt x="1221" y="922"/>
                    <a:pt x="1221" y="922"/>
                    <a:pt x="1221" y="922"/>
                  </a:cubicBezTo>
                  <a:cubicBezTo>
                    <a:pt x="1217" y="923"/>
                    <a:pt x="1214" y="924"/>
                    <a:pt x="1212" y="924"/>
                  </a:cubicBezTo>
                  <a:cubicBezTo>
                    <a:pt x="1208" y="923"/>
                    <a:pt x="1208" y="923"/>
                    <a:pt x="1208" y="923"/>
                  </a:cubicBezTo>
                  <a:cubicBezTo>
                    <a:pt x="1194" y="919"/>
                    <a:pt x="1194" y="919"/>
                    <a:pt x="1194" y="919"/>
                  </a:cubicBezTo>
                  <a:cubicBezTo>
                    <a:pt x="1190" y="935"/>
                    <a:pt x="1190" y="935"/>
                    <a:pt x="1190" y="935"/>
                  </a:cubicBezTo>
                  <a:cubicBezTo>
                    <a:pt x="1165" y="1020"/>
                    <a:pt x="1128" y="1101"/>
                    <a:pt x="1078" y="1158"/>
                  </a:cubicBezTo>
                  <a:cubicBezTo>
                    <a:pt x="1053" y="1187"/>
                    <a:pt x="1024" y="1211"/>
                    <a:pt x="993" y="1227"/>
                  </a:cubicBezTo>
                  <a:close/>
                </a:path>
              </a:pathLst>
            </a:custGeom>
            <a:solidFill>
              <a:schemeClr val="accent2"/>
            </a:solidFill>
            <a:ln>
              <a:noFill/>
            </a:ln>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nvGrpSpPr>
            <p:cNvPr id="20545" name="组合 79"/>
            <p:cNvGrpSpPr>
              <a:grpSpLocks/>
            </p:cNvGrpSpPr>
            <p:nvPr/>
          </p:nvGrpSpPr>
          <p:grpSpPr bwMode="auto">
            <a:xfrm>
              <a:off x="5029286" y="3044130"/>
              <a:ext cx="1491190" cy="1237204"/>
              <a:chOff x="1822164" y="3848421"/>
              <a:chExt cx="1869479" cy="1571294"/>
            </a:xfrm>
          </p:grpSpPr>
          <p:sp>
            <p:nvSpPr>
              <p:cNvPr id="81"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2"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a:defRPr/>
                </a:pPr>
                <a:r>
                  <a:rPr lang="zh-CN" altLang="en-US" sz="1411" dirty="0">
                    <a:solidFill>
                      <a:srgbClr val="1C1C1C">
                        <a:lumMod val="65000"/>
                        <a:lumOff val="35000"/>
                      </a:srgbClr>
                    </a:solidFill>
                    <a:latin typeface="微软雅黑"/>
                    <a:ea typeface="微软雅黑"/>
                    <a:sym typeface="宋体" panose="02010600030101010101" pitchFamily="2" charset="-122"/>
                  </a:rPr>
                  <a:t>添加标题</a:t>
                </a:r>
              </a:p>
            </p:txBody>
          </p:sp>
        </p:grpSp>
      </p:grpSp>
      <p:grpSp>
        <p:nvGrpSpPr>
          <p:cNvPr id="5" name="组合 4"/>
          <p:cNvGrpSpPr/>
          <p:nvPr/>
        </p:nvGrpSpPr>
        <p:grpSpPr>
          <a:xfrm>
            <a:off x="6375269" y="1467437"/>
            <a:ext cx="1533539" cy="3194234"/>
            <a:chOff x="6778151" y="1526237"/>
            <a:chExt cx="1630450" cy="3396092"/>
          </a:xfrm>
        </p:grpSpPr>
        <p:sp>
          <p:nvSpPr>
            <p:cNvPr id="51" name="圆角矩形 50"/>
            <p:cNvSpPr/>
            <p:nvPr/>
          </p:nvSpPr>
          <p:spPr>
            <a:xfrm>
              <a:off x="67781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64" name="椭圆 63"/>
            <p:cNvSpPr/>
            <p:nvPr/>
          </p:nvSpPr>
          <p:spPr>
            <a:xfrm>
              <a:off x="6991147" y="1669424"/>
              <a:ext cx="1204455" cy="1189506"/>
            </a:xfrm>
            <a:prstGeom prst="ellipse">
              <a:avLst/>
            </a:prstGeom>
            <a:solidFill>
              <a:schemeClr val="accent4"/>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defTabSz="909361">
                <a:defRPr/>
              </a:pPr>
              <a:endParaRPr lang="zh-CN" altLang="en-US" sz="1787" dirty="0">
                <a:solidFill>
                  <a:srgbClr val="1C1C1C"/>
                </a:solidFill>
                <a:latin typeface="Arial"/>
                <a:ea typeface="微软雅黑"/>
              </a:endParaRPr>
            </a:p>
          </p:txBody>
        </p:sp>
        <p:sp>
          <p:nvSpPr>
            <p:cNvPr id="67" name="椭圆 66"/>
            <p:cNvSpPr/>
            <p:nvPr/>
          </p:nvSpPr>
          <p:spPr>
            <a:xfrm>
              <a:off x="7105372"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sp>
          <p:nvSpPr>
            <p:cNvPr id="68" name="椭圆 67"/>
            <p:cNvSpPr/>
            <p:nvPr/>
          </p:nvSpPr>
          <p:spPr>
            <a:xfrm>
              <a:off x="7069553"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09361">
                <a:defRPr/>
              </a:pPr>
              <a:endParaRPr lang="zh-CN" altLang="en-US" sz="3010" dirty="0">
                <a:solidFill>
                  <a:srgbClr val="0087CF"/>
                </a:solidFill>
                <a:latin typeface="Arial"/>
                <a:ea typeface="方正超粗黑简体" panose="03000509000000000000" pitchFamily="65" charset="-122"/>
              </a:endParaRPr>
            </a:p>
          </p:txBody>
        </p:sp>
        <p:sp>
          <p:nvSpPr>
            <p:cNvPr id="69" name="圆角矩形 68"/>
            <p:cNvSpPr/>
            <p:nvPr/>
          </p:nvSpPr>
          <p:spPr>
            <a:xfrm>
              <a:off x="691795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defTabSz="909361">
                <a:defRPr/>
              </a:pPr>
              <a:endParaRPr lang="zh-CN" altLang="en-US" sz="1787" kern="0">
                <a:solidFill>
                  <a:prstClr val="white"/>
                </a:solidFill>
                <a:latin typeface="Arial"/>
                <a:ea typeface="微软雅黑"/>
              </a:endParaRPr>
            </a:p>
          </p:txBody>
        </p:sp>
        <p:sp>
          <p:nvSpPr>
            <p:cNvPr id="20537" name="文本框 69"/>
            <p:cNvSpPr txBox="1">
              <a:spLocks noChangeArrowheads="1"/>
            </p:cNvSpPr>
            <p:nvPr/>
          </p:nvSpPr>
          <p:spPr bwMode="auto">
            <a:xfrm>
              <a:off x="7326832" y="4353044"/>
              <a:ext cx="570961"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09361" fontAlgn="base">
                <a:spcBef>
                  <a:spcPct val="0"/>
                </a:spcBef>
                <a:spcAft>
                  <a:spcPct val="0"/>
                </a:spcAft>
              </a:pPr>
              <a:r>
                <a:rPr lang="en-US" altLang="zh-CN" sz="3010">
                  <a:solidFill>
                    <a:srgbClr val="595959"/>
                  </a:solidFill>
                  <a:latin typeface="Impact" pitchFamily="34" charset="0"/>
                </a:rPr>
                <a:t>04</a:t>
              </a:r>
              <a:endParaRPr lang="zh-CN" altLang="en-US" sz="3010">
                <a:solidFill>
                  <a:srgbClr val="595959"/>
                </a:solidFill>
                <a:latin typeface="Impact" pitchFamily="34" charset="0"/>
              </a:endParaRPr>
            </a:p>
          </p:txBody>
        </p:sp>
        <p:sp>
          <p:nvSpPr>
            <p:cNvPr id="20539" name="Freeform 5"/>
            <p:cNvSpPr>
              <a:spLocks noEditPoints="1"/>
            </p:cNvSpPr>
            <p:nvPr/>
          </p:nvSpPr>
          <p:spPr bwMode="auto">
            <a:xfrm>
              <a:off x="7271133" y="1883986"/>
              <a:ext cx="649390" cy="658832"/>
            </a:xfrm>
            <a:custGeom>
              <a:avLst/>
              <a:gdLst>
                <a:gd name="T0" fmla="*/ 410599 w 1737"/>
                <a:gd name="T1" fmla="*/ 745434 h 1781"/>
                <a:gd name="T2" fmla="*/ 209987 w 1737"/>
                <a:gd name="T3" fmla="*/ 616344 h 1781"/>
                <a:gd name="T4" fmla="*/ 210924 w 1737"/>
                <a:gd name="T5" fmla="*/ 616344 h 1781"/>
                <a:gd name="T6" fmla="*/ 250766 w 1737"/>
                <a:gd name="T7" fmla="*/ 601323 h 1781"/>
                <a:gd name="T8" fmla="*/ 320136 w 1737"/>
                <a:gd name="T9" fmla="*/ 506970 h 1781"/>
                <a:gd name="T10" fmla="*/ 318261 w 1737"/>
                <a:gd name="T11" fmla="*/ 501337 h 1781"/>
                <a:gd name="T12" fmla="*/ 391382 w 1737"/>
                <a:gd name="T13" fmla="*/ 530910 h 1781"/>
                <a:gd name="T14" fmla="*/ 409662 w 1737"/>
                <a:gd name="T15" fmla="*/ 531849 h 1781"/>
                <a:gd name="T16" fmla="*/ 466377 w 1737"/>
                <a:gd name="T17" fmla="*/ 518705 h 1781"/>
                <a:gd name="T18" fmla="*/ 489813 w 1737"/>
                <a:gd name="T19" fmla="*/ 503215 h 1781"/>
                <a:gd name="T20" fmla="*/ 490751 w 1737"/>
                <a:gd name="T21" fmla="*/ 509317 h 1781"/>
                <a:gd name="T22" fmla="*/ 558715 w 1737"/>
                <a:gd name="T23" fmla="*/ 601323 h 1781"/>
                <a:gd name="T24" fmla="*/ 597619 w 1737"/>
                <a:gd name="T25" fmla="*/ 615875 h 1781"/>
                <a:gd name="T26" fmla="*/ 410599 w 1737"/>
                <a:gd name="T27" fmla="*/ 745434 h 1781"/>
                <a:gd name="T28" fmla="*/ 231079 w 1737"/>
                <a:gd name="T29" fmla="*/ 277425 h 1781"/>
                <a:gd name="T30" fmla="*/ 311231 w 1737"/>
                <a:gd name="T31" fmla="*/ 118762 h 1781"/>
                <a:gd name="T32" fmla="*/ 498719 w 1737"/>
                <a:gd name="T33" fmla="*/ 324836 h 1781"/>
                <a:gd name="T34" fmla="*/ 458409 w 1737"/>
                <a:gd name="T35" fmla="*/ 237525 h 1781"/>
                <a:gd name="T36" fmla="*/ 525905 w 1737"/>
                <a:gd name="T37" fmla="*/ 345021 h 1781"/>
                <a:gd name="T38" fmla="*/ 502469 w 1737"/>
                <a:gd name="T39" fmla="*/ 469417 h 1781"/>
                <a:gd name="T40" fmla="*/ 500125 w 1737"/>
                <a:gd name="T41" fmla="*/ 472233 h 1781"/>
                <a:gd name="T42" fmla="*/ 460284 w 1737"/>
                <a:gd name="T43" fmla="*/ 504153 h 1781"/>
                <a:gd name="T44" fmla="*/ 409662 w 1737"/>
                <a:gd name="T45" fmla="*/ 516358 h 1781"/>
                <a:gd name="T46" fmla="*/ 393257 w 1737"/>
                <a:gd name="T47" fmla="*/ 514950 h 1781"/>
                <a:gd name="T48" fmla="*/ 305606 w 1737"/>
                <a:gd name="T49" fmla="*/ 468947 h 1781"/>
                <a:gd name="T50" fmla="*/ 255922 w 1737"/>
                <a:gd name="T51" fmla="*/ 376472 h 1781"/>
                <a:gd name="T52" fmla="*/ 250766 w 1737"/>
                <a:gd name="T53" fmla="*/ 377411 h 1781"/>
                <a:gd name="T54" fmla="*/ 242329 w 1737"/>
                <a:gd name="T55" fmla="*/ 375533 h 1781"/>
                <a:gd name="T56" fmla="*/ 225455 w 1737"/>
                <a:gd name="T57" fmla="*/ 276486 h 1781"/>
                <a:gd name="T58" fmla="*/ 231079 w 1737"/>
                <a:gd name="T59" fmla="*/ 277425 h 1781"/>
                <a:gd name="T60" fmla="*/ 375445 w 1737"/>
                <a:gd name="T61" fmla="*/ 0 h 1781"/>
                <a:gd name="T62" fmla="*/ 322480 w 1737"/>
                <a:gd name="T63" fmla="*/ 5633 h 1781"/>
                <a:gd name="T64" fmla="*/ 153740 w 1737"/>
                <a:gd name="T65" fmla="*/ 247852 h 1781"/>
                <a:gd name="T66" fmla="*/ 155147 w 1737"/>
                <a:gd name="T67" fmla="*/ 279303 h 1781"/>
                <a:gd name="T68" fmla="*/ 170614 w 1737"/>
                <a:gd name="T69" fmla="*/ 613058 h 1781"/>
                <a:gd name="T70" fmla="*/ 0 w 1737"/>
                <a:gd name="T71" fmla="*/ 836031 h 1781"/>
                <a:gd name="T72" fmla="*/ 814168 w 1737"/>
                <a:gd name="T73" fmla="*/ 836031 h 1781"/>
                <a:gd name="T74" fmla="*/ 643554 w 1737"/>
                <a:gd name="T75" fmla="*/ 613997 h 1781"/>
                <a:gd name="T76" fmla="*/ 619649 w 1737"/>
                <a:gd name="T77" fmla="*/ 316387 h 1781"/>
                <a:gd name="T78" fmla="*/ 567152 w 1737"/>
                <a:gd name="T79" fmla="*/ 69943 h 1781"/>
                <a:gd name="T80" fmla="*/ 375445 w 1737"/>
                <a:gd name="T81" fmla="*/ 0 h 17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37" h="1781">
                  <a:moveTo>
                    <a:pt x="876" y="1588"/>
                  </a:moveTo>
                  <a:cubicBezTo>
                    <a:pt x="865" y="1581"/>
                    <a:pt x="528" y="1383"/>
                    <a:pt x="448" y="1313"/>
                  </a:cubicBezTo>
                  <a:cubicBezTo>
                    <a:pt x="450" y="1313"/>
                    <a:pt x="450" y="1313"/>
                    <a:pt x="450" y="1313"/>
                  </a:cubicBezTo>
                  <a:cubicBezTo>
                    <a:pt x="478" y="1303"/>
                    <a:pt x="506" y="1292"/>
                    <a:pt x="535" y="1281"/>
                  </a:cubicBezTo>
                  <a:cubicBezTo>
                    <a:pt x="643" y="1240"/>
                    <a:pt x="684" y="1187"/>
                    <a:pt x="683" y="1080"/>
                  </a:cubicBezTo>
                  <a:cubicBezTo>
                    <a:pt x="679" y="1068"/>
                    <a:pt x="679" y="1068"/>
                    <a:pt x="679" y="1068"/>
                  </a:cubicBezTo>
                  <a:cubicBezTo>
                    <a:pt x="724" y="1101"/>
                    <a:pt x="777" y="1123"/>
                    <a:pt x="835" y="1131"/>
                  </a:cubicBezTo>
                  <a:cubicBezTo>
                    <a:pt x="848" y="1132"/>
                    <a:pt x="861" y="1133"/>
                    <a:pt x="874" y="1133"/>
                  </a:cubicBezTo>
                  <a:cubicBezTo>
                    <a:pt x="919" y="1133"/>
                    <a:pt x="959" y="1123"/>
                    <a:pt x="995" y="1105"/>
                  </a:cubicBezTo>
                  <a:cubicBezTo>
                    <a:pt x="1013" y="1096"/>
                    <a:pt x="1029" y="1085"/>
                    <a:pt x="1045" y="1072"/>
                  </a:cubicBezTo>
                  <a:cubicBezTo>
                    <a:pt x="1047" y="1085"/>
                    <a:pt x="1047" y="1085"/>
                    <a:pt x="1047" y="1085"/>
                  </a:cubicBezTo>
                  <a:cubicBezTo>
                    <a:pt x="1058" y="1183"/>
                    <a:pt x="1105" y="1248"/>
                    <a:pt x="1192" y="1281"/>
                  </a:cubicBezTo>
                  <a:cubicBezTo>
                    <a:pt x="1220" y="1292"/>
                    <a:pt x="1248" y="1302"/>
                    <a:pt x="1275" y="1312"/>
                  </a:cubicBezTo>
                  <a:cubicBezTo>
                    <a:pt x="1260" y="1325"/>
                    <a:pt x="884" y="1588"/>
                    <a:pt x="876" y="1588"/>
                  </a:cubicBezTo>
                  <a:moveTo>
                    <a:pt x="493" y="591"/>
                  </a:moveTo>
                  <a:cubicBezTo>
                    <a:pt x="507" y="465"/>
                    <a:pt x="562" y="307"/>
                    <a:pt x="664" y="253"/>
                  </a:cubicBezTo>
                  <a:cubicBezTo>
                    <a:pt x="719" y="486"/>
                    <a:pt x="979" y="492"/>
                    <a:pt x="1064" y="692"/>
                  </a:cubicBezTo>
                  <a:cubicBezTo>
                    <a:pt x="1091" y="624"/>
                    <a:pt x="1039" y="576"/>
                    <a:pt x="978" y="506"/>
                  </a:cubicBezTo>
                  <a:cubicBezTo>
                    <a:pt x="1071" y="582"/>
                    <a:pt x="1113" y="610"/>
                    <a:pt x="1122" y="735"/>
                  </a:cubicBezTo>
                  <a:cubicBezTo>
                    <a:pt x="1129" y="831"/>
                    <a:pt x="1084" y="935"/>
                    <a:pt x="1072" y="1000"/>
                  </a:cubicBezTo>
                  <a:cubicBezTo>
                    <a:pt x="1071" y="1002"/>
                    <a:pt x="1069" y="1004"/>
                    <a:pt x="1067" y="1006"/>
                  </a:cubicBezTo>
                  <a:cubicBezTo>
                    <a:pt x="1042" y="1035"/>
                    <a:pt x="1014" y="1058"/>
                    <a:pt x="982" y="1074"/>
                  </a:cubicBezTo>
                  <a:cubicBezTo>
                    <a:pt x="950" y="1090"/>
                    <a:pt x="914" y="1099"/>
                    <a:pt x="874" y="1100"/>
                  </a:cubicBezTo>
                  <a:cubicBezTo>
                    <a:pt x="863" y="1100"/>
                    <a:pt x="851" y="1099"/>
                    <a:pt x="839" y="1097"/>
                  </a:cubicBezTo>
                  <a:cubicBezTo>
                    <a:pt x="764" y="1088"/>
                    <a:pt x="701" y="1052"/>
                    <a:pt x="652" y="999"/>
                  </a:cubicBezTo>
                  <a:cubicBezTo>
                    <a:pt x="603" y="947"/>
                    <a:pt x="567" y="879"/>
                    <a:pt x="546" y="802"/>
                  </a:cubicBezTo>
                  <a:cubicBezTo>
                    <a:pt x="542" y="804"/>
                    <a:pt x="539" y="804"/>
                    <a:pt x="535" y="804"/>
                  </a:cubicBezTo>
                  <a:cubicBezTo>
                    <a:pt x="530" y="804"/>
                    <a:pt x="524" y="803"/>
                    <a:pt x="517" y="800"/>
                  </a:cubicBezTo>
                  <a:cubicBezTo>
                    <a:pt x="454" y="776"/>
                    <a:pt x="421" y="589"/>
                    <a:pt x="481" y="589"/>
                  </a:cubicBezTo>
                  <a:cubicBezTo>
                    <a:pt x="485" y="589"/>
                    <a:pt x="489" y="589"/>
                    <a:pt x="493" y="591"/>
                  </a:cubicBezTo>
                  <a:moveTo>
                    <a:pt x="801" y="0"/>
                  </a:moveTo>
                  <a:cubicBezTo>
                    <a:pt x="762" y="0"/>
                    <a:pt x="724" y="4"/>
                    <a:pt x="688" y="12"/>
                  </a:cubicBezTo>
                  <a:cubicBezTo>
                    <a:pt x="451" y="63"/>
                    <a:pt x="327" y="271"/>
                    <a:pt x="328" y="528"/>
                  </a:cubicBezTo>
                  <a:cubicBezTo>
                    <a:pt x="328" y="550"/>
                    <a:pt x="329" y="572"/>
                    <a:pt x="331" y="595"/>
                  </a:cubicBezTo>
                  <a:cubicBezTo>
                    <a:pt x="354" y="836"/>
                    <a:pt x="502" y="1057"/>
                    <a:pt x="364" y="1306"/>
                  </a:cubicBezTo>
                  <a:cubicBezTo>
                    <a:pt x="200" y="1369"/>
                    <a:pt x="55" y="1466"/>
                    <a:pt x="0" y="1781"/>
                  </a:cubicBezTo>
                  <a:cubicBezTo>
                    <a:pt x="1737" y="1781"/>
                    <a:pt x="1737" y="1781"/>
                    <a:pt x="1737" y="1781"/>
                  </a:cubicBezTo>
                  <a:cubicBezTo>
                    <a:pt x="1685" y="1531"/>
                    <a:pt x="1535" y="1368"/>
                    <a:pt x="1373" y="1308"/>
                  </a:cubicBezTo>
                  <a:cubicBezTo>
                    <a:pt x="1235" y="1104"/>
                    <a:pt x="1285" y="910"/>
                    <a:pt x="1322" y="674"/>
                  </a:cubicBezTo>
                  <a:cubicBezTo>
                    <a:pt x="1351" y="493"/>
                    <a:pt x="1350" y="279"/>
                    <a:pt x="1210" y="149"/>
                  </a:cubicBezTo>
                  <a:cubicBezTo>
                    <a:pt x="1107" y="53"/>
                    <a:pt x="947" y="0"/>
                    <a:pt x="801" y="0"/>
                  </a:cubicBezTo>
                </a:path>
              </a:pathLst>
            </a:custGeom>
            <a:solidFill>
              <a:schemeClr val="accent4"/>
            </a:solidFill>
            <a:ln>
              <a:noFill/>
            </a:ln>
          </p:spPr>
          <p:txBody>
            <a:bodyPr lIns="68271" tIns="34136" rIns="68271" bIns="34136"/>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nvGrpSpPr>
            <p:cNvPr id="20546" name="组合 82"/>
            <p:cNvGrpSpPr>
              <a:grpSpLocks/>
            </p:cNvGrpSpPr>
            <p:nvPr/>
          </p:nvGrpSpPr>
          <p:grpSpPr bwMode="auto">
            <a:xfrm>
              <a:off x="6817954" y="3044130"/>
              <a:ext cx="1491190" cy="1237204"/>
              <a:chOff x="1822164" y="3848421"/>
              <a:chExt cx="1869479" cy="1571294"/>
            </a:xfrm>
          </p:grpSpPr>
          <p:sp>
            <p:nvSpPr>
              <p:cNvPr id="84"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5"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09361">
                  <a:defRPr/>
                </a:pPr>
                <a:r>
                  <a:rPr lang="zh-CN" altLang="en-US" sz="1411" dirty="0">
                    <a:solidFill>
                      <a:srgbClr val="1C1C1C">
                        <a:lumMod val="65000"/>
                        <a:lumOff val="35000"/>
                      </a:srgbClr>
                    </a:solidFill>
                    <a:latin typeface="微软雅黑"/>
                    <a:ea typeface="微软雅黑"/>
                    <a:sym typeface="宋体" panose="02010600030101010101" pitchFamily="2" charset="-122"/>
                  </a:rPr>
                  <a:t>添加标题</a:t>
                </a:r>
              </a:p>
            </p:txBody>
          </p:sp>
        </p:grpSp>
      </p:grpSp>
    </p:spTree>
    <p:extLst>
      <p:ext uri="{BB962C8B-B14F-4D97-AF65-F5344CB8AC3E}">
        <p14:creationId xmlns:p14="http://schemas.microsoft.com/office/powerpoint/2010/main" val="269387756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ppt_x"/>
                                          </p:val>
                                        </p:tav>
                                        <p:tav tm="100000">
                                          <p:val>
                                            <p:strVal val="#ppt_x"/>
                                          </p:val>
                                        </p:tav>
                                      </p:tavLst>
                                    </p:anim>
                                    <p:anim calcmode="lin" valueType="num">
                                      <p:cBhvr additive="base">
                                        <p:cTn id="12" dur="2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50" fill="hold"/>
                                        <p:tgtEl>
                                          <p:spTgt spid="4"/>
                                        </p:tgtEl>
                                        <p:attrNameLst>
                                          <p:attrName>ppt_x</p:attrName>
                                        </p:attrNameLst>
                                      </p:cBhvr>
                                      <p:tavLst>
                                        <p:tav tm="0">
                                          <p:val>
                                            <p:strVal val="#ppt_x"/>
                                          </p:val>
                                        </p:tav>
                                        <p:tav tm="100000">
                                          <p:val>
                                            <p:strVal val="#ppt_x"/>
                                          </p:val>
                                        </p:tav>
                                      </p:tavLst>
                                    </p:anim>
                                    <p:anim calcmode="lin" valueType="num">
                                      <p:cBhvr additive="base">
                                        <p:cTn id="16" dur="2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250" fill="hold"/>
                                        <p:tgtEl>
                                          <p:spTgt spid="5"/>
                                        </p:tgtEl>
                                        <p:attrNameLst>
                                          <p:attrName>ppt_x</p:attrName>
                                        </p:attrNameLst>
                                      </p:cBhvr>
                                      <p:tavLst>
                                        <p:tav tm="0">
                                          <p:val>
                                            <p:strVal val="#ppt_x"/>
                                          </p:val>
                                        </p:tav>
                                        <p:tav tm="100000">
                                          <p:val>
                                            <p:strVal val="#ppt_x"/>
                                          </p:val>
                                        </p:tav>
                                      </p:tavLst>
                                    </p:anim>
                                    <p:anim calcmode="lin" valueType="num">
                                      <p:cBhvr additive="base">
                                        <p:cTn id="20" dur="25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1750"/>
                            </p:stCondLst>
                            <p:childTnLst>
                              <p:par>
                                <p:cTn id="22" presetID="26" presetClass="emph" presetSubtype="0" fill="hold" nodeType="afterEffect">
                                  <p:stCondLst>
                                    <p:cond delay="0"/>
                                  </p:stCondLst>
                                  <p:childTnLst>
                                    <p:animEffect transition="out" filter="fade">
                                      <p:cBhvr>
                                        <p:cTn id="23" dur="250" tmFilter="0, 0; .2, .5; .8, .5; 1, 0"/>
                                        <p:tgtEl>
                                          <p:spTgt spid="2"/>
                                        </p:tgtEl>
                                      </p:cBhvr>
                                    </p:animEffect>
                                    <p:animScale>
                                      <p:cBhvr>
                                        <p:cTn id="24" dur="125" autoRev="1" fill="hold"/>
                                        <p:tgtEl>
                                          <p:spTgt spid="2"/>
                                        </p:tgtEl>
                                      </p:cBhvr>
                                      <p:by x="105000" y="105000"/>
                                    </p:animScale>
                                  </p:childTnLst>
                                </p:cTn>
                              </p:par>
                            </p:childTnLst>
                          </p:cTn>
                        </p:par>
                        <p:par>
                          <p:cTn id="25" fill="hold">
                            <p:stCondLst>
                              <p:cond delay="2000"/>
                            </p:stCondLst>
                            <p:childTnLst>
                              <p:par>
                                <p:cTn id="26" presetID="26" presetClass="emph" presetSubtype="0" fill="hold" nodeType="afterEffect">
                                  <p:stCondLst>
                                    <p:cond delay="0"/>
                                  </p:stCondLst>
                                  <p:childTnLst>
                                    <p:animEffect transition="out" filter="fade">
                                      <p:cBhvr>
                                        <p:cTn id="27" dur="250" tmFilter="0, 0; .2, .5; .8, .5; 1, 0"/>
                                        <p:tgtEl>
                                          <p:spTgt spid="3"/>
                                        </p:tgtEl>
                                      </p:cBhvr>
                                    </p:animEffect>
                                    <p:animScale>
                                      <p:cBhvr>
                                        <p:cTn id="28" dur="125" autoRev="1" fill="hold"/>
                                        <p:tgtEl>
                                          <p:spTgt spid="3"/>
                                        </p:tgtEl>
                                      </p:cBhvr>
                                      <p:by x="105000" y="105000"/>
                                    </p:animScale>
                                  </p:childTnLst>
                                </p:cTn>
                              </p:par>
                            </p:childTnLst>
                          </p:cTn>
                        </p:par>
                        <p:par>
                          <p:cTn id="29" fill="hold">
                            <p:stCondLst>
                              <p:cond delay="2250"/>
                            </p:stCondLst>
                            <p:childTnLst>
                              <p:par>
                                <p:cTn id="30" presetID="26" presetClass="emph" presetSubtype="0" fill="hold" nodeType="afterEffect">
                                  <p:stCondLst>
                                    <p:cond delay="0"/>
                                  </p:stCondLst>
                                  <p:childTnLst>
                                    <p:animEffect transition="out" filter="fade">
                                      <p:cBhvr>
                                        <p:cTn id="31" dur="250" tmFilter="0, 0; .2, .5; .8, .5; 1, 0"/>
                                        <p:tgtEl>
                                          <p:spTgt spid="4"/>
                                        </p:tgtEl>
                                      </p:cBhvr>
                                    </p:animEffect>
                                    <p:animScale>
                                      <p:cBhvr>
                                        <p:cTn id="32" dur="125" autoRev="1" fill="hold"/>
                                        <p:tgtEl>
                                          <p:spTgt spid="4"/>
                                        </p:tgtEl>
                                      </p:cBhvr>
                                      <p:by x="105000" y="105000"/>
                                    </p:animScale>
                                  </p:childTnLst>
                                </p:cTn>
                              </p:par>
                            </p:childTnLst>
                          </p:cTn>
                        </p:par>
                        <p:par>
                          <p:cTn id="33" fill="hold">
                            <p:stCondLst>
                              <p:cond delay="2500"/>
                            </p:stCondLst>
                            <p:childTnLst>
                              <p:par>
                                <p:cTn id="34" presetID="26" presetClass="emph" presetSubtype="0" fill="hold" nodeType="afterEffect">
                                  <p:stCondLst>
                                    <p:cond delay="0"/>
                                  </p:stCondLst>
                                  <p:childTnLst>
                                    <p:animEffect transition="out" filter="fade">
                                      <p:cBhvr>
                                        <p:cTn id="35" dur="250" tmFilter="0, 0; .2, .5; .8, .5; 1, 0"/>
                                        <p:tgtEl>
                                          <p:spTgt spid="5"/>
                                        </p:tgtEl>
                                      </p:cBhvr>
                                    </p:animEffect>
                                    <p:animScale>
                                      <p:cBhvr>
                                        <p:cTn id="36" dur="1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07861" y="1701722"/>
            <a:ext cx="1467953" cy="1627384"/>
            <a:chOff x="7025441" y="1775328"/>
            <a:chExt cx="1560720" cy="1730226"/>
          </a:xfrm>
        </p:grpSpPr>
        <p:sp>
          <p:nvSpPr>
            <p:cNvPr id="48" name="Freeform 13"/>
            <p:cNvSpPr>
              <a:spLocks/>
            </p:cNvSpPr>
            <p:nvPr/>
          </p:nvSpPr>
          <p:spPr bwMode="auto">
            <a:xfrm>
              <a:off x="7025441"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54" name="Freeform 13"/>
            <p:cNvSpPr>
              <a:spLocks/>
            </p:cNvSpPr>
            <p:nvPr/>
          </p:nvSpPr>
          <p:spPr bwMode="auto">
            <a:xfrm>
              <a:off x="7155856"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45082" name="组合 54"/>
            <p:cNvGrpSpPr>
              <a:grpSpLocks/>
            </p:cNvGrpSpPr>
            <p:nvPr/>
          </p:nvGrpSpPr>
          <p:grpSpPr bwMode="auto">
            <a:xfrm>
              <a:off x="7472407" y="2325291"/>
              <a:ext cx="1074720" cy="945118"/>
              <a:chOff x="688976" y="7240588"/>
              <a:chExt cx="519113" cy="461963"/>
            </a:xfrm>
          </p:grpSpPr>
          <p:sp>
            <p:nvSpPr>
              <p:cNvPr id="56"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511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511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4" name="组合 3"/>
          <p:cNvGrpSpPr/>
          <p:nvPr/>
        </p:nvGrpSpPr>
        <p:grpSpPr>
          <a:xfrm>
            <a:off x="4752044" y="2713551"/>
            <a:ext cx="1492784" cy="1627384"/>
            <a:chOff x="5052347" y="2851099"/>
            <a:chExt cx="1587120" cy="1730226"/>
          </a:xfrm>
        </p:grpSpPr>
        <p:sp>
          <p:nvSpPr>
            <p:cNvPr id="47" name="Freeform 13"/>
            <p:cNvSpPr>
              <a:spLocks/>
            </p:cNvSpPr>
            <p:nvPr/>
          </p:nvSpPr>
          <p:spPr bwMode="auto">
            <a:xfrm>
              <a:off x="5052347"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53" name="Freeform 13"/>
            <p:cNvSpPr>
              <a:spLocks/>
            </p:cNvSpPr>
            <p:nvPr/>
          </p:nvSpPr>
          <p:spPr bwMode="auto">
            <a:xfrm>
              <a:off x="5182763"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2"/>
            </a:solidFill>
            <a:ln w="28575" cap="flat">
              <a:noFill/>
              <a:prstDash val="solid"/>
              <a:miter lim="800000"/>
              <a:headEnd/>
              <a:tailEnd/>
            </a:ln>
          </p:spPr>
          <p:txBody>
            <a:bodyPr lIns="68271" tIns="34136" rIns="68271" bIns="34136"/>
            <a:lstStyle/>
            <a:p>
              <a:pPr defTabSz="909361">
                <a:defRPr/>
              </a:pPr>
              <a:endParaRPr lang="zh-CN" altLang="en-US" sz="1787">
                <a:solidFill>
                  <a:srgbClr val="1C1C1C"/>
                </a:solidFill>
                <a:latin typeface="Arial"/>
                <a:ea typeface="微软雅黑"/>
              </a:endParaRPr>
            </a:p>
          </p:txBody>
        </p:sp>
        <p:grpSp>
          <p:nvGrpSpPr>
            <p:cNvPr id="45083" name="组合 58"/>
            <p:cNvGrpSpPr>
              <a:grpSpLocks/>
            </p:cNvGrpSpPr>
            <p:nvPr/>
          </p:nvGrpSpPr>
          <p:grpSpPr bwMode="auto">
            <a:xfrm>
              <a:off x="5579937" y="3412927"/>
              <a:ext cx="1059530" cy="943868"/>
              <a:chOff x="5405438" y="6815138"/>
              <a:chExt cx="511175" cy="460375"/>
            </a:xfrm>
          </p:grpSpPr>
          <p:sp>
            <p:nvSpPr>
              <p:cNvPr id="60"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511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511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2" name="组合 1"/>
          <p:cNvGrpSpPr/>
          <p:nvPr/>
        </p:nvGrpSpPr>
        <p:grpSpPr>
          <a:xfrm>
            <a:off x="1040412" y="2713551"/>
            <a:ext cx="1468236" cy="1627384"/>
            <a:chOff x="1106160" y="2851099"/>
            <a:chExt cx="1561020" cy="1730226"/>
          </a:xfrm>
        </p:grpSpPr>
        <p:sp>
          <p:nvSpPr>
            <p:cNvPr id="46" name="Freeform 13"/>
            <p:cNvSpPr>
              <a:spLocks/>
            </p:cNvSpPr>
            <p:nvPr/>
          </p:nvSpPr>
          <p:spPr bwMode="auto">
            <a:xfrm>
              <a:off x="1106160"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49" name="Freeform 13"/>
            <p:cNvSpPr>
              <a:spLocks/>
            </p:cNvSpPr>
            <p:nvPr/>
          </p:nvSpPr>
          <p:spPr bwMode="auto">
            <a:xfrm>
              <a:off x="1236575"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45084" name="组合 62"/>
            <p:cNvGrpSpPr>
              <a:grpSpLocks/>
            </p:cNvGrpSpPr>
            <p:nvPr/>
          </p:nvGrpSpPr>
          <p:grpSpPr bwMode="auto">
            <a:xfrm>
              <a:off x="1607650" y="3392924"/>
              <a:ext cx="1059530" cy="963871"/>
              <a:chOff x="5722963" y="2742165"/>
              <a:chExt cx="500063" cy="460375"/>
            </a:xfrm>
          </p:grpSpPr>
          <p:sp>
            <p:nvSpPr>
              <p:cNvPr id="6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510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5108"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3" name="组合 2"/>
          <p:cNvGrpSpPr/>
          <p:nvPr/>
        </p:nvGrpSpPr>
        <p:grpSpPr>
          <a:xfrm>
            <a:off x="2896229" y="1701722"/>
            <a:ext cx="1467953" cy="1627384"/>
            <a:chOff x="3079254" y="1775328"/>
            <a:chExt cx="1560720" cy="1730226"/>
          </a:xfrm>
        </p:grpSpPr>
        <p:sp>
          <p:nvSpPr>
            <p:cNvPr id="45" name="Freeform 13"/>
            <p:cNvSpPr>
              <a:spLocks/>
            </p:cNvSpPr>
            <p:nvPr/>
          </p:nvSpPr>
          <p:spPr bwMode="auto">
            <a:xfrm>
              <a:off x="3079254"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50" name="Freeform 13"/>
            <p:cNvSpPr>
              <a:spLocks/>
            </p:cNvSpPr>
            <p:nvPr/>
          </p:nvSpPr>
          <p:spPr bwMode="auto">
            <a:xfrm>
              <a:off x="3209669"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1"/>
            </a:solidFill>
            <a:ln w="28575" cap="flat">
              <a:noFill/>
              <a:prstDash val="solid"/>
              <a:miter lim="800000"/>
              <a:headEnd/>
              <a:tailEnd/>
            </a:ln>
          </p:spPr>
          <p:txBody>
            <a:bodyPr lIns="68271" tIns="34136" rIns="68271" bIns="34136"/>
            <a:lstStyle/>
            <a:p>
              <a:pPr defTabSz="909361">
                <a:defRPr/>
              </a:pPr>
              <a:endParaRPr lang="zh-CN" altLang="en-US" sz="1787">
                <a:solidFill>
                  <a:srgbClr val="1C1C1C"/>
                </a:solidFill>
                <a:latin typeface="Arial"/>
                <a:ea typeface="微软雅黑"/>
              </a:endParaRPr>
            </a:p>
          </p:txBody>
        </p:sp>
        <p:grpSp>
          <p:nvGrpSpPr>
            <p:cNvPr id="45085" name="组合 66"/>
            <p:cNvGrpSpPr>
              <a:grpSpLocks/>
            </p:cNvGrpSpPr>
            <p:nvPr/>
          </p:nvGrpSpPr>
          <p:grpSpPr bwMode="auto">
            <a:xfrm>
              <a:off x="3564679" y="2331542"/>
              <a:ext cx="1067125" cy="950119"/>
              <a:chOff x="952501" y="6013451"/>
              <a:chExt cx="511175" cy="460375"/>
            </a:xfrm>
          </p:grpSpPr>
          <p:sp>
            <p:nvSpPr>
              <p:cNvPr id="6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45102"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45103"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45089" name="组合 98"/>
          <p:cNvGrpSpPr>
            <a:grpSpLocks/>
          </p:cNvGrpSpPr>
          <p:nvPr/>
        </p:nvGrpSpPr>
        <p:grpSpPr bwMode="auto">
          <a:xfrm>
            <a:off x="885825" y="1762767"/>
            <a:ext cx="1804988" cy="787154"/>
            <a:chOff x="3508035" y="4207856"/>
            <a:chExt cx="2407376" cy="1063141"/>
          </a:xfrm>
        </p:grpSpPr>
        <p:sp>
          <p:nvSpPr>
            <p:cNvPr id="100"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0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grpSp>
        <p:nvGrpSpPr>
          <p:cNvPr id="39" name="组合 98"/>
          <p:cNvGrpSpPr>
            <a:grpSpLocks/>
          </p:cNvGrpSpPr>
          <p:nvPr/>
        </p:nvGrpSpPr>
        <p:grpSpPr bwMode="auto">
          <a:xfrm>
            <a:off x="4752045" y="1762767"/>
            <a:ext cx="1804988" cy="787154"/>
            <a:chOff x="3508035" y="4207856"/>
            <a:chExt cx="2407376" cy="1063141"/>
          </a:xfrm>
        </p:grpSpPr>
        <p:sp>
          <p:nvSpPr>
            <p:cNvPr id="40"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grpSp>
        <p:nvGrpSpPr>
          <p:cNvPr id="42" name="组合 98"/>
          <p:cNvGrpSpPr>
            <a:grpSpLocks/>
          </p:cNvGrpSpPr>
          <p:nvPr/>
        </p:nvGrpSpPr>
        <p:grpSpPr bwMode="auto">
          <a:xfrm>
            <a:off x="2878801" y="3452212"/>
            <a:ext cx="1804988" cy="787154"/>
            <a:chOff x="3508035" y="4207856"/>
            <a:chExt cx="2407376" cy="1063141"/>
          </a:xfrm>
        </p:grpSpPr>
        <p:sp>
          <p:nvSpPr>
            <p:cNvPr id="43"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4"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grpSp>
        <p:nvGrpSpPr>
          <p:cNvPr id="51" name="组合 98"/>
          <p:cNvGrpSpPr>
            <a:grpSpLocks/>
          </p:cNvGrpSpPr>
          <p:nvPr/>
        </p:nvGrpSpPr>
        <p:grpSpPr bwMode="auto">
          <a:xfrm>
            <a:off x="6745021" y="3452212"/>
            <a:ext cx="1804988" cy="787154"/>
            <a:chOff x="3508035" y="4207856"/>
            <a:chExt cx="2407376" cy="1063141"/>
          </a:xfrm>
        </p:grpSpPr>
        <p:sp>
          <p:nvSpPr>
            <p:cNvPr id="52"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en-US" sz="1035" dirty="0">
                  <a:solidFill>
                    <a:srgbClr val="1C1C1C">
                      <a:lumMod val="65000"/>
                      <a:lumOff val="35000"/>
                    </a:srgb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5"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09361">
                <a:defRPr/>
              </a:pPr>
              <a:r>
                <a:rPr lang="zh-CN" altLang="en-US" sz="1881" dirty="0">
                  <a:solidFill>
                    <a:srgbClr val="1C1C1C">
                      <a:lumMod val="75000"/>
                      <a:lumOff val="25000"/>
                    </a:srgbClr>
                  </a:solidFill>
                  <a:latin typeface="微软雅黑"/>
                  <a:ea typeface="微软雅黑"/>
                  <a:sym typeface="宋体" panose="02010600030101010101" pitchFamily="2" charset="-122"/>
                </a:rPr>
                <a:t>添加标题</a:t>
              </a:r>
            </a:p>
          </p:txBody>
        </p:sp>
      </p:grpSp>
      <p:grpSp>
        <p:nvGrpSpPr>
          <p:cNvPr id="57" name="组合 56"/>
          <p:cNvGrpSpPr/>
          <p:nvPr/>
        </p:nvGrpSpPr>
        <p:grpSpPr>
          <a:xfrm>
            <a:off x="-186661" y="167406"/>
            <a:ext cx="9330661" cy="304776"/>
            <a:chOff x="-198457" y="144052"/>
            <a:chExt cx="9920307" cy="324036"/>
          </a:xfrm>
        </p:grpSpPr>
        <p:cxnSp>
          <p:nvCxnSpPr>
            <p:cNvPr id="58" name="直接连接符 57"/>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userDrawn="1"/>
          </p:nvGrpSpPr>
          <p:grpSpPr>
            <a:xfrm>
              <a:off x="-198457" y="144052"/>
              <a:ext cx="2066885" cy="319659"/>
              <a:chOff x="2559580" y="72044"/>
              <a:chExt cx="2066885" cy="319659"/>
            </a:xfrm>
          </p:grpSpPr>
          <p:sp>
            <p:nvSpPr>
              <p:cNvPr id="69" name="五边形 68"/>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361" fontAlgn="base">
                  <a:spcBef>
                    <a:spcPct val="0"/>
                  </a:spcBef>
                  <a:spcAft>
                    <a:spcPct val="0"/>
                  </a:spcAft>
                </a:pPr>
                <a:endParaRPr lang="zh-CN" altLang="en-US" sz="1787">
                  <a:solidFill>
                    <a:srgbClr val="FFFFFF"/>
                  </a:solidFill>
                  <a:latin typeface="Arial"/>
                  <a:ea typeface="微软雅黑"/>
                </a:endParaRPr>
              </a:p>
            </p:txBody>
          </p:sp>
          <p:sp>
            <p:nvSpPr>
              <p:cNvPr id="70"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defTabSz="437509" fontAlgn="base">
                  <a:lnSpc>
                    <a:spcPct val="120000"/>
                  </a:lnSpc>
                  <a:spcBef>
                    <a:spcPct val="0"/>
                  </a:spcBef>
                  <a:spcAft>
                    <a:spcPct val="0"/>
                  </a:spcAft>
                </a:pPr>
                <a:r>
                  <a:rPr lang="zh-CN" altLang="en-US" sz="1129" dirty="0">
                    <a:solidFill>
                      <a:srgbClr val="FFFFFF"/>
                    </a:solidFill>
                  </a:rPr>
                  <a:t>①更改文字内容</a:t>
                </a:r>
                <a:endParaRPr lang="en-US" altLang="zh-CN" sz="1129" dirty="0">
                  <a:solidFill>
                    <a:srgbClr val="FFFFFF"/>
                  </a:solidFill>
                </a:endParaRPr>
              </a:p>
            </p:txBody>
          </p:sp>
        </p:grpSp>
        <p:grpSp>
          <p:nvGrpSpPr>
            <p:cNvPr id="61" name="组合 60"/>
            <p:cNvGrpSpPr/>
            <p:nvPr userDrawn="1"/>
          </p:nvGrpSpPr>
          <p:grpSpPr>
            <a:xfrm>
              <a:off x="1273126" y="144052"/>
              <a:ext cx="2066885" cy="319659"/>
              <a:chOff x="4972411" y="72044"/>
              <a:chExt cx="2066885" cy="319659"/>
            </a:xfrm>
          </p:grpSpPr>
          <p:sp>
            <p:nvSpPr>
              <p:cNvPr id="66" name="五边形 65"/>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361" fontAlgn="base">
                  <a:spcBef>
                    <a:spcPct val="0"/>
                  </a:spcBef>
                  <a:spcAft>
                    <a:spcPct val="0"/>
                  </a:spcAft>
                </a:pPr>
                <a:endParaRPr lang="zh-CN" altLang="en-US" sz="1787">
                  <a:solidFill>
                    <a:srgbClr val="FFFFFF"/>
                  </a:solidFill>
                  <a:latin typeface="Arial"/>
                  <a:ea typeface="微软雅黑"/>
                </a:endParaRPr>
              </a:p>
            </p:txBody>
          </p:sp>
          <p:sp>
            <p:nvSpPr>
              <p:cNvPr id="67"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defTabSz="437509" fontAlgn="base">
                  <a:lnSpc>
                    <a:spcPct val="120000"/>
                  </a:lnSpc>
                  <a:spcBef>
                    <a:spcPct val="0"/>
                  </a:spcBef>
                  <a:spcAft>
                    <a:spcPct val="0"/>
                  </a:spcAft>
                </a:pPr>
                <a:r>
                  <a:rPr lang="zh-CN" altLang="en-US" sz="1129" dirty="0">
                    <a:solidFill>
                      <a:srgbClr val="FFFFFF"/>
                    </a:solidFill>
                  </a:rPr>
                  <a:t>②更改文字内容</a:t>
                </a:r>
                <a:endParaRPr lang="en-US" altLang="zh-CN" sz="1129" dirty="0">
                  <a:solidFill>
                    <a:srgbClr val="FFFFFF"/>
                  </a:solidFill>
                </a:endParaRPr>
              </a:p>
            </p:txBody>
          </p:sp>
        </p:grpSp>
        <p:grpSp>
          <p:nvGrpSpPr>
            <p:cNvPr id="62" name="组合 61"/>
            <p:cNvGrpSpPr/>
            <p:nvPr userDrawn="1"/>
          </p:nvGrpSpPr>
          <p:grpSpPr>
            <a:xfrm>
              <a:off x="4212853" y="144052"/>
              <a:ext cx="2066885" cy="319659"/>
              <a:chOff x="7404958" y="72044"/>
              <a:chExt cx="2066885" cy="319659"/>
            </a:xfrm>
          </p:grpSpPr>
          <p:sp>
            <p:nvSpPr>
              <p:cNvPr id="63" name="五边形 6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361" fontAlgn="base">
                  <a:spcBef>
                    <a:spcPct val="0"/>
                  </a:spcBef>
                  <a:spcAft>
                    <a:spcPct val="0"/>
                  </a:spcAft>
                </a:pPr>
                <a:endParaRPr lang="zh-CN" altLang="en-US" sz="1787">
                  <a:solidFill>
                    <a:srgbClr val="FFFFFF"/>
                  </a:solidFill>
                  <a:latin typeface="Arial"/>
                  <a:ea typeface="微软雅黑"/>
                </a:endParaRPr>
              </a:p>
            </p:txBody>
          </p:sp>
          <p:sp>
            <p:nvSpPr>
              <p:cNvPr id="65"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defTabSz="437509" fontAlgn="base">
                  <a:lnSpc>
                    <a:spcPct val="120000"/>
                  </a:lnSpc>
                  <a:spcBef>
                    <a:spcPct val="0"/>
                  </a:spcBef>
                  <a:spcAft>
                    <a:spcPct val="0"/>
                  </a:spcAft>
                </a:pPr>
                <a:r>
                  <a:rPr lang="zh-CN" altLang="en-US" sz="1129" dirty="0">
                    <a:solidFill>
                      <a:srgbClr val="FFFFFF"/>
                    </a:solidFill>
                  </a:rPr>
                  <a:t>④更改文字内容</a:t>
                </a:r>
                <a:endParaRPr lang="en-US" altLang="zh-CN" sz="1129" dirty="0">
                  <a:solidFill>
                    <a:srgbClr val="FFFFFF"/>
                  </a:solidFill>
                </a:endParaRPr>
              </a:p>
            </p:txBody>
          </p:sp>
        </p:grpSp>
      </p:grpSp>
    </p:spTree>
    <p:extLst>
      <p:ext uri="{BB962C8B-B14F-4D97-AF65-F5344CB8AC3E}">
        <p14:creationId xmlns:p14="http://schemas.microsoft.com/office/powerpoint/2010/main" val="374843779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250" fill="hold"/>
                                        <p:tgtEl>
                                          <p:spTgt spid="57"/>
                                        </p:tgtEl>
                                        <p:attrNameLst>
                                          <p:attrName>ppt_x</p:attrName>
                                        </p:attrNameLst>
                                      </p:cBhvr>
                                      <p:tavLst>
                                        <p:tav tm="0">
                                          <p:val>
                                            <p:strVal val="1+#ppt_w/2"/>
                                          </p:val>
                                        </p:tav>
                                        <p:tav tm="100000">
                                          <p:val>
                                            <p:strVal val="#ppt_x"/>
                                          </p:val>
                                        </p:tav>
                                      </p:tavLst>
                                    </p:anim>
                                    <p:anim calcmode="lin" valueType="num">
                                      <p:cBhvr additive="base">
                                        <p:cTn id="8" dur="25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5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Scale>
                                      <p:cBhvr>
                                        <p:cTn id="12" dur="25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250" decel="50000" fill="hold">
                                          <p:stCondLst>
                                            <p:cond delay="0"/>
                                          </p:stCondLst>
                                        </p:cTn>
                                        <p:tgtEl>
                                          <p:spTgt spid="2"/>
                                        </p:tgtEl>
                                        <p:attrNameLst>
                                          <p:attrName>ppt_x</p:attrName>
                                          <p:attrName>ppt_y</p:attrName>
                                        </p:attrNameLst>
                                      </p:cBhvr>
                                    </p:animMotion>
                                    <p:animEffect transition="in" filter="fade">
                                      <p:cBhvr>
                                        <p:cTn id="14" dur="250"/>
                                        <p:tgtEl>
                                          <p:spTgt spid="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45089"/>
                                        </p:tgtEl>
                                        <p:attrNameLst>
                                          <p:attrName>style.visibility</p:attrName>
                                        </p:attrNameLst>
                                      </p:cBhvr>
                                      <p:to>
                                        <p:strVal val="visible"/>
                                      </p:to>
                                    </p:set>
                                    <p:animEffect transition="in" filter="wipe(left)">
                                      <p:cBhvr>
                                        <p:cTn id="18" dur="250"/>
                                        <p:tgtEl>
                                          <p:spTgt spid="45089"/>
                                        </p:tgtEl>
                                      </p:cBhvr>
                                    </p:animEffect>
                                  </p:childTnLst>
                                </p:cTn>
                              </p:par>
                            </p:childTnLst>
                          </p:cTn>
                        </p:par>
                        <p:par>
                          <p:cTn id="19" fill="hold">
                            <p:stCondLst>
                              <p:cond delay="750"/>
                            </p:stCondLst>
                            <p:childTnLst>
                              <p:par>
                                <p:cTn id="20" presetID="52"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Scale>
                                      <p:cBhvr>
                                        <p:cTn id="22" dur="2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250" decel="50000" fill="hold">
                                          <p:stCondLst>
                                            <p:cond delay="0"/>
                                          </p:stCondLst>
                                        </p:cTn>
                                        <p:tgtEl>
                                          <p:spTgt spid="3"/>
                                        </p:tgtEl>
                                        <p:attrNameLst>
                                          <p:attrName>ppt_x</p:attrName>
                                          <p:attrName>ppt_y</p:attrName>
                                        </p:attrNameLst>
                                      </p:cBhvr>
                                    </p:animMotion>
                                    <p:animEffect transition="in" filter="fade">
                                      <p:cBhvr>
                                        <p:cTn id="24" dur="250"/>
                                        <p:tgtEl>
                                          <p:spTgt spid="3"/>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left)">
                                      <p:cBhvr>
                                        <p:cTn id="28" dur="250"/>
                                        <p:tgtEl>
                                          <p:spTgt spid="42"/>
                                        </p:tgtEl>
                                      </p:cBhvr>
                                    </p:animEffect>
                                  </p:childTnLst>
                                </p:cTn>
                              </p:par>
                            </p:childTnLst>
                          </p:cTn>
                        </p:par>
                        <p:par>
                          <p:cTn id="29" fill="hold">
                            <p:stCondLst>
                              <p:cond delay="1250"/>
                            </p:stCondLst>
                            <p:childTnLst>
                              <p:par>
                                <p:cTn id="30" presetID="52"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Scale>
                                      <p:cBhvr>
                                        <p:cTn id="32" dur="25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250" decel="50000" fill="hold">
                                          <p:stCondLst>
                                            <p:cond delay="0"/>
                                          </p:stCondLst>
                                        </p:cTn>
                                        <p:tgtEl>
                                          <p:spTgt spid="4"/>
                                        </p:tgtEl>
                                        <p:attrNameLst>
                                          <p:attrName>ppt_x</p:attrName>
                                          <p:attrName>ppt_y</p:attrName>
                                        </p:attrNameLst>
                                      </p:cBhvr>
                                    </p:animMotion>
                                    <p:animEffect transition="in" filter="fade">
                                      <p:cBhvr>
                                        <p:cTn id="34" dur="250"/>
                                        <p:tgtEl>
                                          <p:spTgt spid="4"/>
                                        </p:tgtEl>
                                      </p:cBhvr>
                                    </p:animEffect>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left)">
                                      <p:cBhvr>
                                        <p:cTn id="38" dur="250"/>
                                        <p:tgtEl>
                                          <p:spTgt spid="39"/>
                                        </p:tgtEl>
                                      </p:cBhvr>
                                    </p:animEffect>
                                  </p:childTnLst>
                                </p:cTn>
                              </p:par>
                            </p:childTnLst>
                          </p:cTn>
                        </p:par>
                        <p:par>
                          <p:cTn id="39" fill="hold">
                            <p:stCondLst>
                              <p:cond delay="1750"/>
                            </p:stCondLst>
                            <p:childTnLst>
                              <p:par>
                                <p:cTn id="40" presetID="52" presetClass="entr" presetSubtype="0"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Scale>
                                      <p:cBhvr>
                                        <p:cTn id="42" dur="2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250" decel="50000" fill="hold">
                                          <p:stCondLst>
                                            <p:cond delay="0"/>
                                          </p:stCondLst>
                                        </p:cTn>
                                        <p:tgtEl>
                                          <p:spTgt spid="5"/>
                                        </p:tgtEl>
                                        <p:attrNameLst>
                                          <p:attrName>ppt_x</p:attrName>
                                          <p:attrName>ppt_y</p:attrName>
                                        </p:attrNameLst>
                                      </p:cBhvr>
                                    </p:animMotion>
                                    <p:animEffect transition="in" filter="fade">
                                      <p:cBhvr>
                                        <p:cTn id="44" dur="250"/>
                                        <p:tgtEl>
                                          <p:spTgt spid="5"/>
                                        </p:tgtEl>
                                      </p:cBhvr>
                                    </p:animEffect>
                                  </p:childTnLst>
                                </p:cTn>
                              </p:par>
                            </p:childTnLst>
                          </p:cTn>
                        </p:par>
                        <p:par>
                          <p:cTn id="45" fill="hold">
                            <p:stCondLst>
                              <p:cond delay="2000"/>
                            </p:stCondLst>
                            <p:childTnLst>
                              <p:par>
                                <p:cTn id="46" presetID="22" presetClass="entr" presetSubtype="8" fill="hold" nodeType="after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left)">
                                      <p:cBhvr>
                                        <p:cTn id="48" dur="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27309" y="1233995"/>
            <a:ext cx="1537831" cy="1336516"/>
            <a:chOff x="3112298" y="1278043"/>
            <a:chExt cx="1635013" cy="1420976"/>
          </a:xfrm>
        </p:grpSpPr>
        <p:sp>
          <p:nvSpPr>
            <p:cNvPr id="9" name="Freeform 5"/>
            <p:cNvSpPr>
              <a:spLocks/>
            </p:cNvSpPr>
            <p:nvPr/>
          </p:nvSpPr>
          <p:spPr bwMode="auto">
            <a:xfrm>
              <a:off x="3112298"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44" name="Freeform 5"/>
            <p:cNvSpPr>
              <a:spLocks/>
            </p:cNvSpPr>
            <p:nvPr/>
          </p:nvSpPr>
          <p:spPr bwMode="auto">
            <a:xfrm>
              <a:off x="3329423" y="1479822"/>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cap="flat">
              <a:noFill/>
              <a:prstDash val="solid"/>
              <a:miter lim="800000"/>
              <a:headEnd/>
              <a:tailEnd/>
            </a:ln>
          </p:spPr>
          <p:txBody>
            <a:bodyPr lIns="68271" tIns="34136" rIns="68271" bIns="34136"/>
            <a:lstStyle/>
            <a:p>
              <a:pPr defTabSz="909361">
                <a:defRPr/>
              </a:pPr>
              <a:endParaRPr lang="zh-CN" altLang="en-US" sz="1787">
                <a:solidFill>
                  <a:srgbClr val="1C1C1C"/>
                </a:solidFill>
                <a:latin typeface="Arial"/>
                <a:ea typeface="微软雅黑"/>
              </a:endParaRPr>
            </a:p>
          </p:txBody>
        </p:sp>
        <p:grpSp>
          <p:nvGrpSpPr>
            <p:cNvPr id="58402" name="组合 47"/>
            <p:cNvGrpSpPr>
              <a:grpSpLocks/>
            </p:cNvGrpSpPr>
            <p:nvPr/>
          </p:nvGrpSpPr>
          <p:grpSpPr bwMode="auto">
            <a:xfrm>
              <a:off x="3754558" y="1808480"/>
              <a:ext cx="664580" cy="603825"/>
              <a:chOff x="12327405" y="858403"/>
              <a:chExt cx="833274" cy="767141"/>
            </a:xfrm>
          </p:grpSpPr>
          <p:sp>
            <p:nvSpPr>
              <p:cNvPr id="49"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58428"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58429"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3" name="组合 2"/>
          <p:cNvGrpSpPr/>
          <p:nvPr/>
        </p:nvGrpSpPr>
        <p:grpSpPr>
          <a:xfrm>
            <a:off x="4711863" y="1233995"/>
            <a:ext cx="1537831" cy="1336516"/>
            <a:chOff x="5009626" y="1278043"/>
            <a:chExt cx="1635013" cy="1420976"/>
          </a:xfrm>
        </p:grpSpPr>
        <p:sp>
          <p:nvSpPr>
            <p:cNvPr id="10" name="Freeform 5"/>
            <p:cNvSpPr>
              <a:spLocks/>
            </p:cNvSpPr>
            <p:nvPr/>
          </p:nvSpPr>
          <p:spPr bwMode="auto">
            <a:xfrm>
              <a:off x="5009626"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45" name="Freeform 5"/>
            <p:cNvSpPr>
              <a:spLocks/>
            </p:cNvSpPr>
            <p:nvPr/>
          </p:nvSpPr>
          <p:spPr bwMode="auto">
            <a:xfrm>
              <a:off x="5226114" y="146386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noFill/>
              <a:prstDash val="solid"/>
              <a:miter lim="800000"/>
              <a:headEnd/>
              <a:tailEnd/>
            </a:ln>
          </p:spPr>
          <p:txBody>
            <a:bodyPr lIns="68271" tIns="34136" rIns="68271" bIns="34136"/>
            <a:lstStyle/>
            <a:p>
              <a:pPr defTabSz="909361">
                <a:defRPr/>
              </a:pPr>
              <a:endParaRPr lang="zh-CN" altLang="en-US" sz="1787">
                <a:solidFill>
                  <a:srgbClr val="1C1C1C"/>
                </a:solidFill>
                <a:latin typeface="Arial"/>
                <a:ea typeface="微软雅黑"/>
              </a:endParaRPr>
            </a:p>
          </p:txBody>
        </p:sp>
        <p:grpSp>
          <p:nvGrpSpPr>
            <p:cNvPr id="58403" name="组合 51"/>
            <p:cNvGrpSpPr>
              <a:grpSpLocks/>
            </p:cNvGrpSpPr>
            <p:nvPr/>
          </p:nvGrpSpPr>
          <p:grpSpPr bwMode="auto">
            <a:xfrm>
              <a:off x="5628040" y="1804730"/>
              <a:ext cx="679770" cy="603826"/>
              <a:chOff x="952501" y="6013451"/>
              <a:chExt cx="511175" cy="460375"/>
            </a:xfrm>
          </p:grpSpPr>
          <p:sp>
            <p:nvSpPr>
              <p:cNvPr id="5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58423"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58424"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4" name="组合 3"/>
          <p:cNvGrpSpPr/>
          <p:nvPr/>
        </p:nvGrpSpPr>
        <p:grpSpPr>
          <a:xfrm>
            <a:off x="4711863" y="2932970"/>
            <a:ext cx="1537831" cy="1336516"/>
            <a:chOff x="5009626" y="3084384"/>
            <a:chExt cx="1635013" cy="1420976"/>
          </a:xfrm>
        </p:grpSpPr>
        <p:sp>
          <p:nvSpPr>
            <p:cNvPr id="11" name="Freeform 5"/>
            <p:cNvSpPr>
              <a:spLocks/>
            </p:cNvSpPr>
            <p:nvPr/>
          </p:nvSpPr>
          <p:spPr bwMode="auto">
            <a:xfrm>
              <a:off x="5009626"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47" name="Freeform 5"/>
            <p:cNvSpPr>
              <a:spLocks/>
            </p:cNvSpPr>
            <p:nvPr/>
          </p:nvSpPr>
          <p:spPr bwMode="auto">
            <a:xfrm>
              <a:off x="5226114" y="327810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58404" name="组合 55"/>
            <p:cNvGrpSpPr>
              <a:grpSpLocks/>
            </p:cNvGrpSpPr>
            <p:nvPr/>
          </p:nvGrpSpPr>
          <p:grpSpPr bwMode="auto">
            <a:xfrm>
              <a:off x="5640699" y="3590449"/>
              <a:ext cx="679770" cy="603826"/>
              <a:chOff x="5405438" y="6815138"/>
              <a:chExt cx="511175" cy="460375"/>
            </a:xfrm>
          </p:grpSpPr>
          <p:sp>
            <p:nvSpPr>
              <p:cNvPr id="57"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5841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58419"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5" name="组合 4"/>
          <p:cNvGrpSpPr/>
          <p:nvPr/>
        </p:nvGrpSpPr>
        <p:grpSpPr>
          <a:xfrm>
            <a:off x="2927309" y="2932970"/>
            <a:ext cx="1537831" cy="1336516"/>
            <a:chOff x="3112298" y="3084384"/>
            <a:chExt cx="1635013" cy="1420976"/>
          </a:xfrm>
        </p:grpSpPr>
        <p:sp>
          <p:nvSpPr>
            <p:cNvPr id="12" name="Freeform 5"/>
            <p:cNvSpPr>
              <a:spLocks/>
            </p:cNvSpPr>
            <p:nvPr/>
          </p:nvSpPr>
          <p:spPr bwMode="auto">
            <a:xfrm>
              <a:off x="3112298"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defTabSz="909361">
                <a:defRPr/>
              </a:pPr>
              <a:endParaRPr lang="zh-CN" altLang="en-US" sz="1787" kern="0">
                <a:solidFill>
                  <a:prstClr val="white"/>
                </a:solidFill>
                <a:latin typeface="Calibri" panose="020F0502020204030204"/>
                <a:ea typeface="宋体" pitchFamily="2" charset="-122"/>
              </a:endParaRPr>
            </a:p>
          </p:txBody>
        </p:sp>
        <p:sp>
          <p:nvSpPr>
            <p:cNvPr id="46" name="Freeform 5"/>
            <p:cNvSpPr>
              <a:spLocks/>
            </p:cNvSpPr>
            <p:nvPr/>
          </p:nvSpPr>
          <p:spPr bwMode="auto">
            <a:xfrm>
              <a:off x="3332017" y="3268629"/>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defTabSz="909361">
                <a:defRPr/>
              </a:pPr>
              <a:endParaRPr lang="zh-CN" altLang="en-US" sz="1787">
                <a:solidFill>
                  <a:srgbClr val="FFFFFF"/>
                </a:solidFill>
                <a:latin typeface="Arial"/>
                <a:ea typeface="微软雅黑"/>
              </a:endParaRPr>
            </a:p>
          </p:txBody>
        </p:sp>
        <p:grpSp>
          <p:nvGrpSpPr>
            <p:cNvPr id="58405" name="组合 59"/>
            <p:cNvGrpSpPr>
              <a:grpSpLocks/>
            </p:cNvGrpSpPr>
            <p:nvPr/>
          </p:nvGrpSpPr>
          <p:grpSpPr bwMode="auto">
            <a:xfrm>
              <a:off x="3724178" y="3599201"/>
              <a:ext cx="689897" cy="606325"/>
              <a:chOff x="688976" y="7240588"/>
              <a:chExt cx="519113" cy="461963"/>
            </a:xfrm>
          </p:grpSpPr>
          <p:sp>
            <p:nvSpPr>
              <p:cNvPr id="6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909361">
                  <a:defRPr/>
                </a:pPr>
                <a:endParaRPr lang="zh-CN" altLang="en-US" sz="1787">
                  <a:solidFill>
                    <a:srgbClr val="1C1C1C"/>
                  </a:solidFill>
                  <a:latin typeface="Arial"/>
                  <a:ea typeface="微软雅黑"/>
                </a:endParaRPr>
              </a:p>
            </p:txBody>
          </p:sp>
          <p:sp>
            <p:nvSpPr>
              <p:cNvPr id="58413"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sp>
            <p:nvSpPr>
              <p:cNvPr id="58414"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909361" fontAlgn="base">
                  <a:spcBef>
                    <a:spcPct val="0"/>
                  </a:spcBef>
                  <a:spcAft>
                    <a:spcPct val="0"/>
                  </a:spcAft>
                </a:pPr>
                <a:endParaRPr lang="zh-CN" altLang="en-US" sz="1787">
                  <a:solidFill>
                    <a:srgbClr val="1C1C1C"/>
                  </a:solidFill>
                  <a:latin typeface="Arial" pitchFamily="34" charset="0"/>
                  <a:ea typeface="宋体" pitchFamily="2" charset="-122"/>
                </a:endParaRPr>
              </a:p>
            </p:txBody>
          </p:sp>
        </p:grpSp>
      </p:grpSp>
      <p:grpSp>
        <p:nvGrpSpPr>
          <p:cNvPr id="21" name="组合 20"/>
          <p:cNvGrpSpPr/>
          <p:nvPr/>
        </p:nvGrpSpPr>
        <p:grpSpPr>
          <a:xfrm>
            <a:off x="1930957" y="2832413"/>
            <a:ext cx="524514" cy="584774"/>
            <a:chOff x="7156451" y="4826087"/>
            <a:chExt cx="763588" cy="862012"/>
          </a:xfrm>
          <a:solidFill>
            <a:schemeClr val="accent2"/>
          </a:solidFill>
        </p:grpSpPr>
        <p:sp>
          <p:nvSpPr>
            <p:cNvPr id="22" name="Freeform 78"/>
            <p:cNvSpPr>
              <a:spLocks/>
            </p:cNvSpPr>
            <p:nvPr/>
          </p:nvSpPr>
          <p:spPr bwMode="auto">
            <a:xfrm>
              <a:off x="7375526" y="5242012"/>
              <a:ext cx="230188" cy="230187"/>
            </a:xfrm>
            <a:custGeom>
              <a:avLst/>
              <a:gdLst>
                <a:gd name="T0" fmla="*/ 37 w 47"/>
                <a:gd name="T1" fmla="*/ 25 h 47"/>
                <a:gd name="T2" fmla="*/ 16 w 47"/>
                <a:gd name="T3" fmla="*/ 27 h 47"/>
                <a:gd name="T4" fmla="*/ 36 w 47"/>
                <a:gd name="T5" fmla="*/ 3 h 47"/>
                <a:gd name="T6" fmla="*/ 23 w 47"/>
                <a:gd name="T7" fmla="*/ 0 h 47"/>
                <a:gd name="T8" fmla="*/ 0 w 47"/>
                <a:gd name="T9" fmla="*/ 23 h 47"/>
                <a:gd name="T10" fmla="*/ 23 w 47"/>
                <a:gd name="T11" fmla="*/ 47 h 47"/>
                <a:gd name="T12" fmla="*/ 47 w 47"/>
                <a:gd name="T13" fmla="*/ 23 h 47"/>
                <a:gd name="T14" fmla="*/ 45 w 47"/>
                <a:gd name="T15" fmla="*/ 16 h 47"/>
                <a:gd name="T16" fmla="*/ 37 w 47"/>
                <a:gd name="T17"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37" y="25"/>
                  </a:moveTo>
                  <a:cubicBezTo>
                    <a:pt x="16" y="27"/>
                    <a:pt x="16" y="27"/>
                    <a:pt x="16" y="27"/>
                  </a:cubicBezTo>
                  <a:cubicBezTo>
                    <a:pt x="36" y="3"/>
                    <a:pt x="36" y="3"/>
                    <a:pt x="36" y="3"/>
                  </a:cubicBezTo>
                  <a:cubicBezTo>
                    <a:pt x="32" y="1"/>
                    <a:pt x="28" y="0"/>
                    <a:pt x="23" y="0"/>
                  </a:cubicBezTo>
                  <a:cubicBezTo>
                    <a:pt x="10" y="0"/>
                    <a:pt x="0" y="10"/>
                    <a:pt x="0" y="23"/>
                  </a:cubicBezTo>
                  <a:cubicBezTo>
                    <a:pt x="0" y="36"/>
                    <a:pt x="10" y="47"/>
                    <a:pt x="23" y="47"/>
                  </a:cubicBezTo>
                  <a:cubicBezTo>
                    <a:pt x="36" y="47"/>
                    <a:pt x="47" y="36"/>
                    <a:pt x="47" y="23"/>
                  </a:cubicBezTo>
                  <a:cubicBezTo>
                    <a:pt x="47" y="21"/>
                    <a:pt x="46" y="18"/>
                    <a:pt x="45" y="16"/>
                  </a:cubicBezTo>
                  <a:lnTo>
                    <a:pt x="3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3" name="Freeform 79"/>
            <p:cNvSpPr>
              <a:spLocks/>
            </p:cNvSpPr>
            <p:nvPr/>
          </p:nvSpPr>
          <p:spPr bwMode="auto">
            <a:xfrm>
              <a:off x="7156451" y="5022937"/>
              <a:ext cx="669925" cy="665162"/>
            </a:xfrm>
            <a:custGeom>
              <a:avLst/>
              <a:gdLst>
                <a:gd name="T0" fmla="*/ 108 w 137"/>
                <a:gd name="T1" fmla="*/ 43 h 136"/>
                <a:gd name="T2" fmla="*/ 115 w 137"/>
                <a:gd name="T3" fmla="*/ 68 h 136"/>
                <a:gd name="T4" fmla="*/ 68 w 137"/>
                <a:gd name="T5" fmla="*/ 115 h 136"/>
                <a:gd name="T6" fmla="*/ 22 w 137"/>
                <a:gd name="T7" fmla="*/ 68 h 136"/>
                <a:gd name="T8" fmla="*/ 68 w 137"/>
                <a:gd name="T9" fmla="*/ 22 h 136"/>
                <a:gd name="T10" fmla="*/ 98 w 137"/>
                <a:gd name="T11" fmla="*/ 32 h 136"/>
                <a:gd name="T12" fmla="*/ 111 w 137"/>
                <a:gd name="T13" fmla="*/ 15 h 136"/>
                <a:gd name="T14" fmla="*/ 68 w 137"/>
                <a:gd name="T15" fmla="*/ 0 h 136"/>
                <a:gd name="T16" fmla="*/ 0 w 137"/>
                <a:gd name="T17" fmla="*/ 68 h 136"/>
                <a:gd name="T18" fmla="*/ 68 w 137"/>
                <a:gd name="T19" fmla="*/ 136 h 136"/>
                <a:gd name="T20" fmla="*/ 137 w 137"/>
                <a:gd name="T21" fmla="*/ 68 h 136"/>
                <a:gd name="T22" fmla="*/ 121 w 137"/>
                <a:gd name="T23" fmla="*/ 26 h 136"/>
                <a:gd name="T24" fmla="*/ 108 w 137"/>
                <a:gd name="T25" fmla="*/ 4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136">
                  <a:moveTo>
                    <a:pt x="108" y="43"/>
                  </a:moveTo>
                  <a:cubicBezTo>
                    <a:pt x="112" y="50"/>
                    <a:pt x="115" y="59"/>
                    <a:pt x="115" y="68"/>
                  </a:cubicBezTo>
                  <a:cubicBezTo>
                    <a:pt x="115" y="94"/>
                    <a:pt x="94" y="115"/>
                    <a:pt x="68" y="115"/>
                  </a:cubicBezTo>
                  <a:cubicBezTo>
                    <a:pt x="43" y="115"/>
                    <a:pt x="22" y="94"/>
                    <a:pt x="22" y="68"/>
                  </a:cubicBezTo>
                  <a:cubicBezTo>
                    <a:pt x="22" y="42"/>
                    <a:pt x="43" y="22"/>
                    <a:pt x="68" y="22"/>
                  </a:cubicBezTo>
                  <a:cubicBezTo>
                    <a:pt x="80" y="22"/>
                    <a:pt x="90" y="25"/>
                    <a:pt x="98" y="32"/>
                  </a:cubicBezTo>
                  <a:cubicBezTo>
                    <a:pt x="111" y="15"/>
                    <a:pt x="111" y="15"/>
                    <a:pt x="111" y="15"/>
                  </a:cubicBezTo>
                  <a:cubicBezTo>
                    <a:pt x="100" y="6"/>
                    <a:pt x="85" y="0"/>
                    <a:pt x="68" y="0"/>
                  </a:cubicBezTo>
                  <a:cubicBezTo>
                    <a:pt x="31" y="0"/>
                    <a:pt x="0" y="31"/>
                    <a:pt x="0" y="68"/>
                  </a:cubicBezTo>
                  <a:cubicBezTo>
                    <a:pt x="0" y="106"/>
                    <a:pt x="31" y="136"/>
                    <a:pt x="68" y="136"/>
                  </a:cubicBezTo>
                  <a:cubicBezTo>
                    <a:pt x="106" y="136"/>
                    <a:pt x="137" y="106"/>
                    <a:pt x="137" y="68"/>
                  </a:cubicBezTo>
                  <a:cubicBezTo>
                    <a:pt x="137" y="52"/>
                    <a:pt x="131" y="37"/>
                    <a:pt x="121" y="26"/>
                  </a:cubicBezTo>
                  <a:lnTo>
                    <a:pt x="108"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4" name="Freeform 80"/>
            <p:cNvSpPr>
              <a:spLocks/>
            </p:cNvSpPr>
            <p:nvPr/>
          </p:nvSpPr>
          <p:spPr bwMode="auto">
            <a:xfrm>
              <a:off x="7454901" y="4826087"/>
              <a:ext cx="465138" cy="549275"/>
            </a:xfrm>
            <a:custGeom>
              <a:avLst/>
              <a:gdLst>
                <a:gd name="T0" fmla="*/ 293 w 293"/>
                <a:gd name="T1" fmla="*/ 59 h 346"/>
                <a:gd name="T2" fmla="*/ 225 w 293"/>
                <a:gd name="T3" fmla="*/ 65 h 346"/>
                <a:gd name="T4" fmla="*/ 219 w 293"/>
                <a:gd name="T5" fmla="*/ 0 h 346"/>
                <a:gd name="T6" fmla="*/ 163 w 293"/>
                <a:gd name="T7" fmla="*/ 65 h 346"/>
                <a:gd name="T8" fmla="*/ 157 w 293"/>
                <a:gd name="T9" fmla="*/ 114 h 346"/>
                <a:gd name="T10" fmla="*/ 6 w 293"/>
                <a:gd name="T11" fmla="*/ 306 h 346"/>
                <a:gd name="T12" fmla="*/ 0 w 293"/>
                <a:gd name="T13" fmla="*/ 346 h 346"/>
                <a:gd name="T14" fmla="*/ 40 w 293"/>
                <a:gd name="T15" fmla="*/ 333 h 346"/>
                <a:gd name="T16" fmla="*/ 194 w 293"/>
                <a:gd name="T17" fmla="*/ 142 h 346"/>
                <a:gd name="T18" fmla="*/ 240 w 293"/>
                <a:gd name="T19" fmla="*/ 127 h 346"/>
                <a:gd name="T20" fmla="*/ 293 w 293"/>
                <a:gd name="T21" fmla="*/ 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346">
                  <a:moveTo>
                    <a:pt x="293" y="59"/>
                  </a:moveTo>
                  <a:lnTo>
                    <a:pt x="225" y="65"/>
                  </a:lnTo>
                  <a:lnTo>
                    <a:pt x="219" y="0"/>
                  </a:lnTo>
                  <a:lnTo>
                    <a:pt x="163" y="65"/>
                  </a:lnTo>
                  <a:lnTo>
                    <a:pt x="157" y="114"/>
                  </a:lnTo>
                  <a:lnTo>
                    <a:pt x="6" y="306"/>
                  </a:lnTo>
                  <a:lnTo>
                    <a:pt x="0" y="346"/>
                  </a:lnTo>
                  <a:lnTo>
                    <a:pt x="40" y="333"/>
                  </a:lnTo>
                  <a:lnTo>
                    <a:pt x="194" y="142"/>
                  </a:lnTo>
                  <a:lnTo>
                    <a:pt x="240" y="127"/>
                  </a:lnTo>
                  <a:lnTo>
                    <a:pt x="293"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nvGrpSpPr>
          <p:cNvPr id="25" name="组合 24"/>
          <p:cNvGrpSpPr/>
          <p:nvPr/>
        </p:nvGrpSpPr>
        <p:grpSpPr>
          <a:xfrm>
            <a:off x="1971611" y="1352647"/>
            <a:ext cx="292160" cy="570741"/>
            <a:chOff x="8080376" y="1863812"/>
            <a:chExt cx="361950" cy="715962"/>
          </a:xfrm>
          <a:solidFill>
            <a:schemeClr val="accent3"/>
          </a:solidFill>
        </p:grpSpPr>
        <p:sp>
          <p:nvSpPr>
            <p:cNvPr id="26" name="Freeform 81"/>
            <p:cNvSpPr>
              <a:spLocks/>
            </p:cNvSpPr>
            <p:nvPr/>
          </p:nvSpPr>
          <p:spPr bwMode="auto">
            <a:xfrm>
              <a:off x="8159751" y="2500399"/>
              <a:ext cx="204788" cy="79375"/>
            </a:xfrm>
            <a:custGeom>
              <a:avLst/>
              <a:gdLst>
                <a:gd name="T0" fmla="*/ 37 w 42"/>
                <a:gd name="T1" fmla="*/ 0 h 16"/>
                <a:gd name="T2" fmla="*/ 5 w 42"/>
                <a:gd name="T3" fmla="*/ 0 h 16"/>
                <a:gd name="T4" fmla="*/ 0 w 42"/>
                <a:gd name="T5" fmla="*/ 4 h 16"/>
                <a:gd name="T6" fmla="*/ 5 w 42"/>
                <a:gd name="T7" fmla="*/ 9 h 16"/>
                <a:gd name="T8" fmla="*/ 12 w 42"/>
                <a:gd name="T9" fmla="*/ 9 h 16"/>
                <a:gd name="T10" fmla="*/ 12 w 42"/>
                <a:gd name="T11" fmla="*/ 9 h 16"/>
                <a:gd name="T12" fmla="*/ 21 w 42"/>
                <a:gd name="T13" fmla="*/ 16 h 16"/>
                <a:gd name="T14" fmla="*/ 30 w 42"/>
                <a:gd name="T15" fmla="*/ 9 h 16"/>
                <a:gd name="T16" fmla="*/ 30 w 42"/>
                <a:gd name="T17" fmla="*/ 9 h 16"/>
                <a:gd name="T18" fmla="*/ 37 w 42"/>
                <a:gd name="T19" fmla="*/ 9 h 16"/>
                <a:gd name="T20" fmla="*/ 42 w 42"/>
                <a:gd name="T21" fmla="*/ 4 h 16"/>
                <a:gd name="T22" fmla="*/ 37 w 42"/>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16">
                  <a:moveTo>
                    <a:pt x="37" y="0"/>
                  </a:moveTo>
                  <a:cubicBezTo>
                    <a:pt x="5" y="0"/>
                    <a:pt x="5" y="0"/>
                    <a:pt x="5" y="0"/>
                  </a:cubicBezTo>
                  <a:cubicBezTo>
                    <a:pt x="2" y="0"/>
                    <a:pt x="0" y="2"/>
                    <a:pt x="0" y="4"/>
                  </a:cubicBezTo>
                  <a:cubicBezTo>
                    <a:pt x="0" y="7"/>
                    <a:pt x="2" y="9"/>
                    <a:pt x="5" y="9"/>
                  </a:cubicBezTo>
                  <a:cubicBezTo>
                    <a:pt x="12" y="9"/>
                    <a:pt x="12" y="9"/>
                    <a:pt x="12" y="9"/>
                  </a:cubicBezTo>
                  <a:cubicBezTo>
                    <a:pt x="12" y="9"/>
                    <a:pt x="12" y="9"/>
                    <a:pt x="12" y="9"/>
                  </a:cubicBezTo>
                  <a:cubicBezTo>
                    <a:pt x="12" y="13"/>
                    <a:pt x="16" y="16"/>
                    <a:pt x="21" y="16"/>
                  </a:cubicBezTo>
                  <a:cubicBezTo>
                    <a:pt x="26" y="16"/>
                    <a:pt x="30" y="13"/>
                    <a:pt x="30" y="9"/>
                  </a:cubicBezTo>
                  <a:cubicBezTo>
                    <a:pt x="30" y="9"/>
                    <a:pt x="30" y="9"/>
                    <a:pt x="30" y="9"/>
                  </a:cubicBezTo>
                  <a:cubicBezTo>
                    <a:pt x="37" y="9"/>
                    <a:pt x="37" y="9"/>
                    <a:pt x="37" y="9"/>
                  </a:cubicBezTo>
                  <a:cubicBezTo>
                    <a:pt x="40" y="9"/>
                    <a:pt x="42" y="7"/>
                    <a:pt x="42" y="4"/>
                  </a:cubicBezTo>
                  <a:cubicBezTo>
                    <a:pt x="42" y="2"/>
                    <a:pt x="40"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7" name="Freeform 82"/>
            <p:cNvSpPr>
              <a:spLocks noEditPoints="1"/>
            </p:cNvSpPr>
            <p:nvPr/>
          </p:nvSpPr>
          <p:spPr bwMode="auto">
            <a:xfrm>
              <a:off x="8080376" y="2040024"/>
              <a:ext cx="361950" cy="396875"/>
            </a:xfrm>
            <a:custGeom>
              <a:avLst/>
              <a:gdLst>
                <a:gd name="T0" fmla="*/ 74 w 74"/>
                <a:gd name="T1" fmla="*/ 36 h 81"/>
                <a:gd name="T2" fmla="*/ 37 w 74"/>
                <a:gd name="T3" fmla="*/ 0 h 81"/>
                <a:gd name="T4" fmla="*/ 0 w 74"/>
                <a:gd name="T5" fmla="*/ 36 h 81"/>
                <a:gd name="T6" fmla="*/ 17 w 74"/>
                <a:gd name="T7" fmla="*/ 81 h 81"/>
                <a:gd name="T8" fmla="*/ 58 w 74"/>
                <a:gd name="T9" fmla="*/ 81 h 81"/>
                <a:gd name="T10" fmla="*/ 74 w 74"/>
                <a:gd name="T11" fmla="*/ 36 h 81"/>
                <a:gd name="T12" fmla="*/ 37 w 74"/>
                <a:gd name="T13" fmla="*/ 9 h 81"/>
                <a:gd name="T14" fmla="*/ 44 w 74"/>
                <a:gd name="T15" fmla="*/ 16 h 81"/>
                <a:gd name="T16" fmla="*/ 37 w 74"/>
                <a:gd name="T17" fmla="*/ 24 h 81"/>
                <a:gd name="T18" fmla="*/ 29 w 74"/>
                <a:gd name="T19" fmla="*/ 16 h 81"/>
                <a:gd name="T20" fmla="*/ 37 w 74"/>
                <a:gd name="T21" fmla="*/ 9 h 81"/>
                <a:gd name="T22" fmla="*/ 51 w 74"/>
                <a:gd name="T23" fmla="*/ 46 h 81"/>
                <a:gd name="T24" fmla="*/ 45 w 74"/>
                <a:gd name="T25" fmla="*/ 52 h 81"/>
                <a:gd name="T26" fmla="*/ 45 w 74"/>
                <a:gd name="T27" fmla="*/ 52 h 81"/>
                <a:gd name="T28" fmla="*/ 46 w 74"/>
                <a:gd name="T29" fmla="*/ 53 h 81"/>
                <a:gd name="T30" fmla="*/ 46 w 74"/>
                <a:gd name="T31" fmla="*/ 75 h 81"/>
                <a:gd name="T32" fmla="*/ 41 w 74"/>
                <a:gd name="T33" fmla="*/ 79 h 81"/>
                <a:gd name="T34" fmla="*/ 37 w 74"/>
                <a:gd name="T35" fmla="*/ 75 h 81"/>
                <a:gd name="T36" fmla="*/ 33 w 74"/>
                <a:gd name="T37" fmla="*/ 79 h 81"/>
                <a:gd name="T38" fmla="*/ 28 w 74"/>
                <a:gd name="T39" fmla="*/ 75 h 81"/>
                <a:gd name="T40" fmla="*/ 28 w 74"/>
                <a:gd name="T41" fmla="*/ 53 h 81"/>
                <a:gd name="T42" fmla="*/ 29 w 74"/>
                <a:gd name="T43" fmla="*/ 52 h 81"/>
                <a:gd name="T44" fmla="*/ 28 w 74"/>
                <a:gd name="T45" fmla="*/ 52 h 81"/>
                <a:gd name="T46" fmla="*/ 22 w 74"/>
                <a:gd name="T47" fmla="*/ 46 h 81"/>
                <a:gd name="T48" fmla="*/ 22 w 74"/>
                <a:gd name="T49" fmla="*/ 32 h 81"/>
                <a:gd name="T50" fmla="*/ 28 w 74"/>
                <a:gd name="T51" fmla="*/ 26 h 81"/>
                <a:gd name="T52" fmla="*/ 31 w 74"/>
                <a:gd name="T53" fmla="*/ 26 h 81"/>
                <a:gd name="T54" fmla="*/ 37 w 74"/>
                <a:gd name="T55" fmla="*/ 33 h 81"/>
                <a:gd name="T56" fmla="*/ 43 w 74"/>
                <a:gd name="T57" fmla="*/ 26 h 81"/>
                <a:gd name="T58" fmla="*/ 45 w 74"/>
                <a:gd name="T59" fmla="*/ 26 h 81"/>
                <a:gd name="T60" fmla="*/ 51 w 74"/>
                <a:gd name="T61" fmla="*/ 32 h 81"/>
                <a:gd name="T62" fmla="*/ 51 w 74"/>
                <a:gd name="T63"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81">
                  <a:moveTo>
                    <a:pt x="74" y="36"/>
                  </a:moveTo>
                  <a:cubicBezTo>
                    <a:pt x="74" y="16"/>
                    <a:pt x="57" y="0"/>
                    <a:pt x="37" y="0"/>
                  </a:cubicBezTo>
                  <a:cubicBezTo>
                    <a:pt x="17" y="0"/>
                    <a:pt x="0" y="16"/>
                    <a:pt x="0" y="36"/>
                  </a:cubicBezTo>
                  <a:cubicBezTo>
                    <a:pt x="0" y="54"/>
                    <a:pt x="17" y="64"/>
                    <a:pt x="17" y="81"/>
                  </a:cubicBezTo>
                  <a:cubicBezTo>
                    <a:pt x="58" y="81"/>
                    <a:pt x="58" y="81"/>
                    <a:pt x="58" y="81"/>
                  </a:cubicBezTo>
                  <a:cubicBezTo>
                    <a:pt x="58" y="63"/>
                    <a:pt x="74" y="54"/>
                    <a:pt x="74" y="36"/>
                  </a:cubicBezTo>
                  <a:close/>
                  <a:moveTo>
                    <a:pt x="37" y="9"/>
                  </a:moveTo>
                  <a:cubicBezTo>
                    <a:pt x="41" y="9"/>
                    <a:pt x="44" y="12"/>
                    <a:pt x="44" y="16"/>
                  </a:cubicBezTo>
                  <a:cubicBezTo>
                    <a:pt x="44" y="20"/>
                    <a:pt x="41" y="24"/>
                    <a:pt x="37" y="24"/>
                  </a:cubicBezTo>
                  <a:cubicBezTo>
                    <a:pt x="33" y="24"/>
                    <a:pt x="29" y="20"/>
                    <a:pt x="29" y="16"/>
                  </a:cubicBezTo>
                  <a:cubicBezTo>
                    <a:pt x="29" y="12"/>
                    <a:pt x="33" y="9"/>
                    <a:pt x="37" y="9"/>
                  </a:cubicBezTo>
                  <a:close/>
                  <a:moveTo>
                    <a:pt x="51" y="46"/>
                  </a:moveTo>
                  <a:cubicBezTo>
                    <a:pt x="51" y="49"/>
                    <a:pt x="49" y="52"/>
                    <a:pt x="45" y="52"/>
                  </a:cubicBezTo>
                  <a:cubicBezTo>
                    <a:pt x="45" y="52"/>
                    <a:pt x="45" y="52"/>
                    <a:pt x="45" y="52"/>
                  </a:cubicBezTo>
                  <a:cubicBezTo>
                    <a:pt x="46" y="52"/>
                    <a:pt x="46" y="53"/>
                    <a:pt x="46" y="53"/>
                  </a:cubicBezTo>
                  <a:cubicBezTo>
                    <a:pt x="46" y="75"/>
                    <a:pt x="46" y="75"/>
                    <a:pt x="46" y="75"/>
                  </a:cubicBezTo>
                  <a:cubicBezTo>
                    <a:pt x="46" y="77"/>
                    <a:pt x="44" y="79"/>
                    <a:pt x="41" y="79"/>
                  </a:cubicBezTo>
                  <a:cubicBezTo>
                    <a:pt x="39" y="79"/>
                    <a:pt x="37" y="77"/>
                    <a:pt x="37" y="75"/>
                  </a:cubicBezTo>
                  <a:cubicBezTo>
                    <a:pt x="37" y="77"/>
                    <a:pt x="35" y="79"/>
                    <a:pt x="33" y="79"/>
                  </a:cubicBezTo>
                  <a:cubicBezTo>
                    <a:pt x="30" y="79"/>
                    <a:pt x="28" y="77"/>
                    <a:pt x="28" y="75"/>
                  </a:cubicBezTo>
                  <a:cubicBezTo>
                    <a:pt x="28" y="53"/>
                    <a:pt x="28" y="53"/>
                    <a:pt x="28" y="53"/>
                  </a:cubicBezTo>
                  <a:cubicBezTo>
                    <a:pt x="28" y="53"/>
                    <a:pt x="28" y="52"/>
                    <a:pt x="29" y="52"/>
                  </a:cubicBezTo>
                  <a:cubicBezTo>
                    <a:pt x="28" y="52"/>
                    <a:pt x="28" y="52"/>
                    <a:pt x="28" y="52"/>
                  </a:cubicBezTo>
                  <a:cubicBezTo>
                    <a:pt x="25" y="52"/>
                    <a:pt x="22" y="49"/>
                    <a:pt x="22" y="46"/>
                  </a:cubicBezTo>
                  <a:cubicBezTo>
                    <a:pt x="22" y="32"/>
                    <a:pt x="22" y="32"/>
                    <a:pt x="22" y="32"/>
                  </a:cubicBezTo>
                  <a:cubicBezTo>
                    <a:pt x="22" y="29"/>
                    <a:pt x="25" y="26"/>
                    <a:pt x="28" y="26"/>
                  </a:cubicBezTo>
                  <a:cubicBezTo>
                    <a:pt x="31" y="26"/>
                    <a:pt x="31" y="26"/>
                    <a:pt x="31" y="26"/>
                  </a:cubicBezTo>
                  <a:cubicBezTo>
                    <a:pt x="37" y="33"/>
                    <a:pt x="37" y="33"/>
                    <a:pt x="37" y="33"/>
                  </a:cubicBezTo>
                  <a:cubicBezTo>
                    <a:pt x="43" y="26"/>
                    <a:pt x="43" y="26"/>
                    <a:pt x="43" y="26"/>
                  </a:cubicBezTo>
                  <a:cubicBezTo>
                    <a:pt x="45" y="26"/>
                    <a:pt x="45" y="26"/>
                    <a:pt x="45" y="26"/>
                  </a:cubicBezTo>
                  <a:cubicBezTo>
                    <a:pt x="49" y="26"/>
                    <a:pt x="51" y="29"/>
                    <a:pt x="51" y="32"/>
                  </a:cubicBezTo>
                  <a:lnTo>
                    <a:pt x="5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8" name="Freeform 83"/>
            <p:cNvSpPr>
              <a:spLocks/>
            </p:cNvSpPr>
            <p:nvPr/>
          </p:nvSpPr>
          <p:spPr bwMode="auto">
            <a:xfrm>
              <a:off x="8159751" y="2455949"/>
              <a:ext cx="204788" cy="30162"/>
            </a:xfrm>
            <a:custGeom>
              <a:avLst/>
              <a:gdLst>
                <a:gd name="T0" fmla="*/ 42 w 42"/>
                <a:gd name="T1" fmla="*/ 3 h 6"/>
                <a:gd name="T2" fmla="*/ 39 w 42"/>
                <a:gd name="T3" fmla="*/ 6 h 6"/>
                <a:gd name="T4" fmla="*/ 3 w 42"/>
                <a:gd name="T5" fmla="*/ 6 h 6"/>
                <a:gd name="T6" fmla="*/ 0 w 42"/>
                <a:gd name="T7" fmla="*/ 3 h 6"/>
                <a:gd name="T8" fmla="*/ 0 w 42"/>
                <a:gd name="T9" fmla="*/ 3 h 6"/>
                <a:gd name="T10" fmla="*/ 3 w 42"/>
                <a:gd name="T11" fmla="*/ 0 h 6"/>
                <a:gd name="T12" fmla="*/ 39 w 42"/>
                <a:gd name="T13" fmla="*/ 0 h 6"/>
                <a:gd name="T14" fmla="*/ 42 w 42"/>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6">
                  <a:moveTo>
                    <a:pt x="42" y="3"/>
                  </a:moveTo>
                  <a:cubicBezTo>
                    <a:pt x="42" y="4"/>
                    <a:pt x="40" y="6"/>
                    <a:pt x="39" y="6"/>
                  </a:cubicBezTo>
                  <a:cubicBezTo>
                    <a:pt x="3" y="6"/>
                    <a:pt x="3" y="6"/>
                    <a:pt x="3" y="6"/>
                  </a:cubicBezTo>
                  <a:cubicBezTo>
                    <a:pt x="2" y="6"/>
                    <a:pt x="0" y="4"/>
                    <a:pt x="0" y="3"/>
                  </a:cubicBezTo>
                  <a:cubicBezTo>
                    <a:pt x="0" y="3"/>
                    <a:pt x="0" y="3"/>
                    <a:pt x="0" y="3"/>
                  </a:cubicBezTo>
                  <a:cubicBezTo>
                    <a:pt x="0" y="1"/>
                    <a:pt x="2" y="0"/>
                    <a:pt x="3" y="0"/>
                  </a:cubicBezTo>
                  <a:cubicBezTo>
                    <a:pt x="39" y="0"/>
                    <a:pt x="39" y="0"/>
                    <a:pt x="39" y="0"/>
                  </a:cubicBezTo>
                  <a:cubicBezTo>
                    <a:pt x="40" y="0"/>
                    <a:pt x="42" y="1"/>
                    <a:pt x="4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29" name="Freeform 84"/>
            <p:cNvSpPr>
              <a:spLocks/>
            </p:cNvSpPr>
            <p:nvPr/>
          </p:nvSpPr>
          <p:spPr bwMode="auto">
            <a:xfrm>
              <a:off x="8085138" y="1917787"/>
              <a:ext cx="84138" cy="77787"/>
            </a:xfrm>
            <a:custGeom>
              <a:avLst/>
              <a:gdLst>
                <a:gd name="T0" fmla="*/ 13 w 17"/>
                <a:gd name="T1" fmla="*/ 16 h 16"/>
                <a:gd name="T2" fmla="*/ 10 w 17"/>
                <a:gd name="T3" fmla="*/ 15 h 16"/>
                <a:gd name="T4" fmla="*/ 2 w 17"/>
                <a:gd name="T5" fmla="*/ 7 h 16"/>
                <a:gd name="T6" fmla="*/ 2 w 17"/>
                <a:gd name="T7" fmla="*/ 2 h 16"/>
                <a:gd name="T8" fmla="*/ 7 w 17"/>
                <a:gd name="T9" fmla="*/ 2 h 16"/>
                <a:gd name="T10" fmla="*/ 15 w 17"/>
                <a:gd name="T11" fmla="*/ 10 h 16"/>
                <a:gd name="T12" fmla="*/ 15 w 17"/>
                <a:gd name="T13" fmla="*/ 15 h 16"/>
                <a:gd name="T14" fmla="*/ 13 w 17"/>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6">
                  <a:moveTo>
                    <a:pt x="13" y="16"/>
                  </a:moveTo>
                  <a:cubicBezTo>
                    <a:pt x="12" y="16"/>
                    <a:pt x="11" y="16"/>
                    <a:pt x="10" y="15"/>
                  </a:cubicBezTo>
                  <a:cubicBezTo>
                    <a:pt x="2" y="7"/>
                    <a:pt x="2" y="7"/>
                    <a:pt x="2" y="7"/>
                  </a:cubicBezTo>
                  <a:cubicBezTo>
                    <a:pt x="0" y="5"/>
                    <a:pt x="0" y="3"/>
                    <a:pt x="2" y="2"/>
                  </a:cubicBezTo>
                  <a:cubicBezTo>
                    <a:pt x="3" y="0"/>
                    <a:pt x="5" y="0"/>
                    <a:pt x="7" y="2"/>
                  </a:cubicBezTo>
                  <a:cubicBezTo>
                    <a:pt x="15" y="10"/>
                    <a:pt x="15" y="10"/>
                    <a:pt x="15" y="10"/>
                  </a:cubicBezTo>
                  <a:cubicBezTo>
                    <a:pt x="17" y="12"/>
                    <a:pt x="17" y="14"/>
                    <a:pt x="15" y="15"/>
                  </a:cubicBezTo>
                  <a:cubicBezTo>
                    <a:pt x="15" y="16"/>
                    <a:pt x="14" y="16"/>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0" name="Freeform 85"/>
            <p:cNvSpPr>
              <a:spLocks/>
            </p:cNvSpPr>
            <p:nvPr/>
          </p:nvSpPr>
          <p:spPr bwMode="auto">
            <a:xfrm>
              <a:off x="8355013" y="1917787"/>
              <a:ext cx="82550" cy="84137"/>
            </a:xfrm>
            <a:custGeom>
              <a:avLst/>
              <a:gdLst>
                <a:gd name="T0" fmla="*/ 4 w 17"/>
                <a:gd name="T1" fmla="*/ 17 h 17"/>
                <a:gd name="T2" fmla="*/ 2 w 17"/>
                <a:gd name="T3" fmla="*/ 16 h 17"/>
                <a:gd name="T4" fmla="*/ 2 w 17"/>
                <a:gd name="T5" fmla="*/ 11 h 17"/>
                <a:gd name="T6" fmla="*/ 10 w 17"/>
                <a:gd name="T7" fmla="*/ 2 h 17"/>
                <a:gd name="T8" fmla="*/ 15 w 17"/>
                <a:gd name="T9" fmla="*/ 2 h 17"/>
                <a:gd name="T10" fmla="*/ 15 w 17"/>
                <a:gd name="T11" fmla="*/ 7 h 17"/>
                <a:gd name="T12" fmla="*/ 7 w 17"/>
                <a:gd name="T13" fmla="*/ 16 h 17"/>
                <a:gd name="T14" fmla="*/ 4 w 1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7">
                  <a:moveTo>
                    <a:pt x="4" y="17"/>
                  </a:moveTo>
                  <a:cubicBezTo>
                    <a:pt x="3" y="17"/>
                    <a:pt x="2" y="16"/>
                    <a:pt x="2" y="16"/>
                  </a:cubicBezTo>
                  <a:cubicBezTo>
                    <a:pt x="0" y="14"/>
                    <a:pt x="0" y="12"/>
                    <a:pt x="2" y="11"/>
                  </a:cubicBezTo>
                  <a:cubicBezTo>
                    <a:pt x="10" y="2"/>
                    <a:pt x="10" y="2"/>
                    <a:pt x="10" y="2"/>
                  </a:cubicBezTo>
                  <a:cubicBezTo>
                    <a:pt x="12" y="0"/>
                    <a:pt x="14" y="0"/>
                    <a:pt x="15" y="2"/>
                  </a:cubicBezTo>
                  <a:cubicBezTo>
                    <a:pt x="17" y="3"/>
                    <a:pt x="17" y="5"/>
                    <a:pt x="15" y="7"/>
                  </a:cubicBezTo>
                  <a:cubicBezTo>
                    <a:pt x="7" y="16"/>
                    <a:pt x="7" y="16"/>
                    <a:pt x="7" y="16"/>
                  </a:cubicBezTo>
                  <a:cubicBezTo>
                    <a:pt x="6" y="16"/>
                    <a:pt x="5" y="17"/>
                    <a:pt x="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1" name="Freeform 86"/>
            <p:cNvSpPr>
              <a:spLocks/>
            </p:cNvSpPr>
            <p:nvPr/>
          </p:nvSpPr>
          <p:spPr bwMode="auto">
            <a:xfrm>
              <a:off x="8242301" y="1863812"/>
              <a:ext cx="34925" cy="98425"/>
            </a:xfrm>
            <a:custGeom>
              <a:avLst/>
              <a:gdLst>
                <a:gd name="T0" fmla="*/ 3 w 7"/>
                <a:gd name="T1" fmla="*/ 20 h 20"/>
                <a:gd name="T2" fmla="*/ 0 w 7"/>
                <a:gd name="T3" fmla="*/ 16 h 20"/>
                <a:gd name="T4" fmla="*/ 0 w 7"/>
                <a:gd name="T5" fmla="*/ 4 h 20"/>
                <a:gd name="T6" fmla="*/ 3 w 7"/>
                <a:gd name="T7" fmla="*/ 0 h 20"/>
                <a:gd name="T8" fmla="*/ 7 w 7"/>
                <a:gd name="T9" fmla="*/ 4 h 20"/>
                <a:gd name="T10" fmla="*/ 7 w 7"/>
                <a:gd name="T11" fmla="*/ 16 h 20"/>
                <a:gd name="T12" fmla="*/ 3 w 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20"/>
                  </a:moveTo>
                  <a:cubicBezTo>
                    <a:pt x="1" y="20"/>
                    <a:pt x="0" y="18"/>
                    <a:pt x="0" y="16"/>
                  </a:cubicBezTo>
                  <a:cubicBezTo>
                    <a:pt x="0" y="4"/>
                    <a:pt x="0" y="4"/>
                    <a:pt x="0" y="4"/>
                  </a:cubicBezTo>
                  <a:cubicBezTo>
                    <a:pt x="0" y="2"/>
                    <a:pt x="1" y="0"/>
                    <a:pt x="3" y="0"/>
                  </a:cubicBezTo>
                  <a:cubicBezTo>
                    <a:pt x="5" y="0"/>
                    <a:pt x="7" y="2"/>
                    <a:pt x="7" y="4"/>
                  </a:cubicBezTo>
                  <a:cubicBezTo>
                    <a:pt x="7" y="16"/>
                    <a:pt x="7" y="16"/>
                    <a:pt x="7" y="16"/>
                  </a:cubicBezTo>
                  <a:cubicBezTo>
                    <a:pt x="7" y="18"/>
                    <a:pt x="5" y="20"/>
                    <a:pt x="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nvGrpSpPr>
          <p:cNvPr id="32" name="组合 31"/>
          <p:cNvGrpSpPr/>
          <p:nvPr/>
        </p:nvGrpSpPr>
        <p:grpSpPr>
          <a:xfrm>
            <a:off x="6898436" y="2659855"/>
            <a:ext cx="500985" cy="711716"/>
            <a:chOff x="10885488" y="4680037"/>
            <a:chExt cx="503238" cy="723900"/>
          </a:xfrm>
          <a:solidFill>
            <a:schemeClr val="accent4"/>
          </a:solidFill>
        </p:grpSpPr>
        <p:sp>
          <p:nvSpPr>
            <p:cNvPr id="33" name="Freeform 87"/>
            <p:cNvSpPr>
              <a:spLocks/>
            </p:cNvSpPr>
            <p:nvPr/>
          </p:nvSpPr>
          <p:spPr bwMode="auto">
            <a:xfrm>
              <a:off x="11071226" y="4680037"/>
              <a:ext cx="317500" cy="303212"/>
            </a:xfrm>
            <a:custGeom>
              <a:avLst/>
              <a:gdLst>
                <a:gd name="T0" fmla="*/ 179 w 200"/>
                <a:gd name="T1" fmla="*/ 145 h 191"/>
                <a:gd name="T2" fmla="*/ 157 w 200"/>
                <a:gd name="T3" fmla="*/ 145 h 191"/>
                <a:gd name="T4" fmla="*/ 175 w 200"/>
                <a:gd name="T5" fmla="*/ 160 h 191"/>
                <a:gd name="T6" fmla="*/ 31 w 200"/>
                <a:gd name="T7" fmla="*/ 160 h 191"/>
                <a:gd name="T8" fmla="*/ 31 w 200"/>
                <a:gd name="T9" fmla="*/ 24 h 191"/>
                <a:gd name="T10" fmla="*/ 46 w 200"/>
                <a:gd name="T11" fmla="*/ 43 h 191"/>
                <a:gd name="T12" fmla="*/ 46 w 200"/>
                <a:gd name="T13" fmla="*/ 21 h 191"/>
                <a:gd name="T14" fmla="*/ 24 w 200"/>
                <a:gd name="T15" fmla="*/ 0 h 191"/>
                <a:gd name="T16" fmla="*/ 0 w 200"/>
                <a:gd name="T17" fmla="*/ 21 h 191"/>
                <a:gd name="T18" fmla="*/ 0 w 200"/>
                <a:gd name="T19" fmla="*/ 43 h 191"/>
                <a:gd name="T20" fmla="*/ 18 w 200"/>
                <a:gd name="T21" fmla="*/ 24 h 191"/>
                <a:gd name="T22" fmla="*/ 18 w 200"/>
                <a:gd name="T23" fmla="*/ 175 h 191"/>
                <a:gd name="T24" fmla="*/ 175 w 200"/>
                <a:gd name="T25" fmla="*/ 175 h 191"/>
                <a:gd name="T26" fmla="*/ 157 w 200"/>
                <a:gd name="T27" fmla="*/ 191 h 191"/>
                <a:gd name="T28" fmla="*/ 179 w 200"/>
                <a:gd name="T29" fmla="*/ 191 h 191"/>
                <a:gd name="T30" fmla="*/ 200 w 200"/>
                <a:gd name="T31" fmla="*/ 166 h 191"/>
                <a:gd name="T32" fmla="*/ 179 w 200"/>
                <a:gd name="T33" fmla="*/ 14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91">
                  <a:moveTo>
                    <a:pt x="179" y="145"/>
                  </a:moveTo>
                  <a:lnTo>
                    <a:pt x="157" y="145"/>
                  </a:lnTo>
                  <a:lnTo>
                    <a:pt x="175" y="160"/>
                  </a:lnTo>
                  <a:lnTo>
                    <a:pt x="31" y="160"/>
                  </a:lnTo>
                  <a:lnTo>
                    <a:pt x="31" y="24"/>
                  </a:lnTo>
                  <a:lnTo>
                    <a:pt x="46" y="43"/>
                  </a:lnTo>
                  <a:lnTo>
                    <a:pt x="46" y="21"/>
                  </a:lnTo>
                  <a:lnTo>
                    <a:pt x="24" y="0"/>
                  </a:lnTo>
                  <a:lnTo>
                    <a:pt x="0" y="21"/>
                  </a:lnTo>
                  <a:lnTo>
                    <a:pt x="0" y="43"/>
                  </a:lnTo>
                  <a:lnTo>
                    <a:pt x="18" y="24"/>
                  </a:lnTo>
                  <a:lnTo>
                    <a:pt x="18" y="175"/>
                  </a:lnTo>
                  <a:lnTo>
                    <a:pt x="175" y="175"/>
                  </a:lnTo>
                  <a:lnTo>
                    <a:pt x="157" y="191"/>
                  </a:lnTo>
                  <a:lnTo>
                    <a:pt x="179" y="191"/>
                  </a:lnTo>
                  <a:lnTo>
                    <a:pt x="200" y="166"/>
                  </a:lnTo>
                  <a:lnTo>
                    <a:pt x="179"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4" name="Freeform 88"/>
            <p:cNvSpPr>
              <a:spLocks/>
            </p:cNvSpPr>
            <p:nvPr/>
          </p:nvSpPr>
          <p:spPr bwMode="auto">
            <a:xfrm>
              <a:off x="11134726" y="4699087"/>
              <a:ext cx="204788" cy="220662"/>
            </a:xfrm>
            <a:custGeom>
              <a:avLst/>
              <a:gdLst>
                <a:gd name="T0" fmla="*/ 0 w 129"/>
                <a:gd name="T1" fmla="*/ 93 h 139"/>
                <a:gd name="T2" fmla="*/ 37 w 129"/>
                <a:gd name="T3" fmla="*/ 59 h 139"/>
                <a:gd name="T4" fmla="*/ 46 w 129"/>
                <a:gd name="T5" fmla="*/ 68 h 139"/>
                <a:gd name="T6" fmla="*/ 0 w 129"/>
                <a:gd name="T7" fmla="*/ 108 h 139"/>
                <a:gd name="T8" fmla="*/ 0 w 129"/>
                <a:gd name="T9" fmla="*/ 117 h 139"/>
                <a:gd name="T10" fmla="*/ 52 w 129"/>
                <a:gd name="T11" fmla="*/ 71 h 139"/>
                <a:gd name="T12" fmla="*/ 58 w 129"/>
                <a:gd name="T13" fmla="*/ 77 h 139"/>
                <a:gd name="T14" fmla="*/ 0 w 129"/>
                <a:gd name="T15" fmla="*/ 133 h 139"/>
                <a:gd name="T16" fmla="*/ 0 w 129"/>
                <a:gd name="T17" fmla="*/ 139 h 139"/>
                <a:gd name="T18" fmla="*/ 3 w 129"/>
                <a:gd name="T19" fmla="*/ 139 h 139"/>
                <a:gd name="T20" fmla="*/ 129 w 129"/>
                <a:gd name="T21" fmla="*/ 22 h 139"/>
                <a:gd name="T22" fmla="*/ 129 w 129"/>
                <a:gd name="T23" fmla="*/ 0 h 139"/>
                <a:gd name="T24" fmla="*/ 65 w 129"/>
                <a:gd name="T25" fmla="*/ 65 h 139"/>
                <a:gd name="T26" fmla="*/ 37 w 129"/>
                <a:gd name="T27" fmla="*/ 43 h 139"/>
                <a:gd name="T28" fmla="*/ 0 w 129"/>
                <a:gd name="T29" fmla="*/ 74 h 139"/>
                <a:gd name="T30" fmla="*/ 0 w 129"/>
                <a:gd name="T31" fmla="*/ 9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39">
                  <a:moveTo>
                    <a:pt x="0" y="93"/>
                  </a:moveTo>
                  <a:lnTo>
                    <a:pt x="37" y="59"/>
                  </a:lnTo>
                  <a:lnTo>
                    <a:pt x="46" y="68"/>
                  </a:lnTo>
                  <a:lnTo>
                    <a:pt x="0" y="108"/>
                  </a:lnTo>
                  <a:lnTo>
                    <a:pt x="0" y="117"/>
                  </a:lnTo>
                  <a:lnTo>
                    <a:pt x="52" y="71"/>
                  </a:lnTo>
                  <a:lnTo>
                    <a:pt x="58" y="77"/>
                  </a:lnTo>
                  <a:lnTo>
                    <a:pt x="0" y="133"/>
                  </a:lnTo>
                  <a:lnTo>
                    <a:pt x="0" y="139"/>
                  </a:lnTo>
                  <a:lnTo>
                    <a:pt x="3" y="139"/>
                  </a:lnTo>
                  <a:lnTo>
                    <a:pt x="129" y="22"/>
                  </a:lnTo>
                  <a:lnTo>
                    <a:pt x="129" y="0"/>
                  </a:lnTo>
                  <a:lnTo>
                    <a:pt x="65" y="65"/>
                  </a:lnTo>
                  <a:lnTo>
                    <a:pt x="37" y="43"/>
                  </a:lnTo>
                  <a:lnTo>
                    <a:pt x="0" y="74"/>
                  </a:lnTo>
                  <a:lnTo>
                    <a:pt x="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5" name="Freeform 89"/>
            <p:cNvSpPr>
              <a:spLocks/>
            </p:cNvSpPr>
            <p:nvPr/>
          </p:nvSpPr>
          <p:spPr bwMode="auto">
            <a:xfrm>
              <a:off x="11163301" y="4753062"/>
              <a:ext cx="176213" cy="166687"/>
            </a:xfrm>
            <a:custGeom>
              <a:avLst/>
              <a:gdLst>
                <a:gd name="T0" fmla="*/ 111 w 111"/>
                <a:gd name="T1" fmla="*/ 0 h 105"/>
                <a:gd name="T2" fmla="*/ 0 w 111"/>
                <a:gd name="T3" fmla="*/ 105 h 105"/>
                <a:gd name="T4" fmla="*/ 10 w 111"/>
                <a:gd name="T5" fmla="*/ 105 h 105"/>
                <a:gd name="T6" fmla="*/ 111 w 111"/>
                <a:gd name="T7" fmla="*/ 9 h 105"/>
                <a:gd name="T8" fmla="*/ 111 w 111"/>
                <a:gd name="T9" fmla="*/ 0 h 105"/>
              </a:gdLst>
              <a:ahLst/>
              <a:cxnLst>
                <a:cxn ang="0">
                  <a:pos x="T0" y="T1"/>
                </a:cxn>
                <a:cxn ang="0">
                  <a:pos x="T2" y="T3"/>
                </a:cxn>
                <a:cxn ang="0">
                  <a:pos x="T4" y="T5"/>
                </a:cxn>
                <a:cxn ang="0">
                  <a:pos x="T6" y="T7"/>
                </a:cxn>
                <a:cxn ang="0">
                  <a:pos x="T8" y="T9"/>
                </a:cxn>
              </a:cxnLst>
              <a:rect l="0" t="0" r="r" b="b"/>
              <a:pathLst>
                <a:path w="111" h="105">
                  <a:moveTo>
                    <a:pt x="111" y="0"/>
                  </a:moveTo>
                  <a:lnTo>
                    <a:pt x="0" y="105"/>
                  </a:lnTo>
                  <a:lnTo>
                    <a:pt x="10" y="105"/>
                  </a:lnTo>
                  <a:lnTo>
                    <a:pt x="111" y="9"/>
                  </a:lnTo>
                  <a:lnTo>
                    <a:pt x="1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6" name="Freeform 90"/>
            <p:cNvSpPr>
              <a:spLocks/>
            </p:cNvSpPr>
            <p:nvPr/>
          </p:nvSpPr>
          <p:spPr bwMode="auto">
            <a:xfrm>
              <a:off x="11202988" y="4792749"/>
              <a:ext cx="136525" cy="127000"/>
            </a:xfrm>
            <a:custGeom>
              <a:avLst/>
              <a:gdLst>
                <a:gd name="T0" fmla="*/ 86 w 86"/>
                <a:gd name="T1" fmla="*/ 0 h 80"/>
                <a:gd name="T2" fmla="*/ 0 w 86"/>
                <a:gd name="T3" fmla="*/ 80 h 80"/>
                <a:gd name="T4" fmla="*/ 9 w 86"/>
                <a:gd name="T5" fmla="*/ 80 h 80"/>
                <a:gd name="T6" fmla="*/ 86 w 86"/>
                <a:gd name="T7" fmla="*/ 9 h 80"/>
                <a:gd name="T8" fmla="*/ 86 w 86"/>
                <a:gd name="T9" fmla="*/ 0 h 80"/>
              </a:gdLst>
              <a:ahLst/>
              <a:cxnLst>
                <a:cxn ang="0">
                  <a:pos x="T0" y="T1"/>
                </a:cxn>
                <a:cxn ang="0">
                  <a:pos x="T2" y="T3"/>
                </a:cxn>
                <a:cxn ang="0">
                  <a:pos x="T4" y="T5"/>
                </a:cxn>
                <a:cxn ang="0">
                  <a:pos x="T6" y="T7"/>
                </a:cxn>
                <a:cxn ang="0">
                  <a:pos x="T8" y="T9"/>
                </a:cxn>
              </a:cxnLst>
              <a:rect l="0" t="0" r="r" b="b"/>
              <a:pathLst>
                <a:path w="86" h="80">
                  <a:moveTo>
                    <a:pt x="86" y="0"/>
                  </a:moveTo>
                  <a:lnTo>
                    <a:pt x="0" y="80"/>
                  </a:lnTo>
                  <a:lnTo>
                    <a:pt x="9" y="80"/>
                  </a:lnTo>
                  <a:lnTo>
                    <a:pt x="86" y="9"/>
                  </a:ln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7" name="Freeform 91"/>
            <p:cNvSpPr>
              <a:spLocks/>
            </p:cNvSpPr>
            <p:nvPr/>
          </p:nvSpPr>
          <p:spPr bwMode="auto">
            <a:xfrm>
              <a:off x="11242676" y="4826087"/>
              <a:ext cx="96838" cy="93662"/>
            </a:xfrm>
            <a:custGeom>
              <a:avLst/>
              <a:gdLst>
                <a:gd name="T0" fmla="*/ 61 w 61"/>
                <a:gd name="T1" fmla="*/ 0 h 59"/>
                <a:gd name="T2" fmla="*/ 0 w 61"/>
                <a:gd name="T3" fmla="*/ 59 h 59"/>
                <a:gd name="T4" fmla="*/ 9 w 61"/>
                <a:gd name="T5" fmla="*/ 59 h 59"/>
                <a:gd name="T6" fmla="*/ 61 w 61"/>
                <a:gd name="T7" fmla="*/ 13 h 59"/>
                <a:gd name="T8" fmla="*/ 61 w 61"/>
                <a:gd name="T9" fmla="*/ 0 h 59"/>
              </a:gdLst>
              <a:ahLst/>
              <a:cxnLst>
                <a:cxn ang="0">
                  <a:pos x="T0" y="T1"/>
                </a:cxn>
                <a:cxn ang="0">
                  <a:pos x="T2" y="T3"/>
                </a:cxn>
                <a:cxn ang="0">
                  <a:pos x="T4" y="T5"/>
                </a:cxn>
                <a:cxn ang="0">
                  <a:pos x="T6" y="T7"/>
                </a:cxn>
                <a:cxn ang="0">
                  <a:pos x="T8" y="T9"/>
                </a:cxn>
              </a:cxnLst>
              <a:rect l="0" t="0" r="r" b="b"/>
              <a:pathLst>
                <a:path w="61" h="59">
                  <a:moveTo>
                    <a:pt x="61" y="0"/>
                  </a:moveTo>
                  <a:lnTo>
                    <a:pt x="0" y="59"/>
                  </a:lnTo>
                  <a:lnTo>
                    <a:pt x="9" y="59"/>
                  </a:lnTo>
                  <a:lnTo>
                    <a:pt x="61" y="13"/>
                  </a:lnTo>
                  <a:lnTo>
                    <a:pt x="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8" name="Freeform 92"/>
            <p:cNvSpPr>
              <a:spLocks/>
            </p:cNvSpPr>
            <p:nvPr/>
          </p:nvSpPr>
          <p:spPr bwMode="auto">
            <a:xfrm>
              <a:off x="11280776" y="4865774"/>
              <a:ext cx="58738" cy="53975"/>
            </a:xfrm>
            <a:custGeom>
              <a:avLst/>
              <a:gdLst>
                <a:gd name="T0" fmla="*/ 37 w 37"/>
                <a:gd name="T1" fmla="*/ 9 h 34"/>
                <a:gd name="T2" fmla="*/ 37 w 37"/>
                <a:gd name="T3" fmla="*/ 0 h 34"/>
                <a:gd name="T4" fmla="*/ 0 w 37"/>
                <a:gd name="T5" fmla="*/ 34 h 34"/>
                <a:gd name="T6" fmla="*/ 10 w 37"/>
                <a:gd name="T7" fmla="*/ 34 h 34"/>
                <a:gd name="T8" fmla="*/ 37 w 37"/>
                <a:gd name="T9" fmla="*/ 9 h 34"/>
              </a:gdLst>
              <a:ahLst/>
              <a:cxnLst>
                <a:cxn ang="0">
                  <a:pos x="T0" y="T1"/>
                </a:cxn>
                <a:cxn ang="0">
                  <a:pos x="T2" y="T3"/>
                </a:cxn>
                <a:cxn ang="0">
                  <a:pos x="T4" y="T5"/>
                </a:cxn>
                <a:cxn ang="0">
                  <a:pos x="T6" y="T7"/>
                </a:cxn>
                <a:cxn ang="0">
                  <a:pos x="T8" y="T9"/>
                </a:cxn>
              </a:cxnLst>
              <a:rect l="0" t="0" r="r" b="b"/>
              <a:pathLst>
                <a:path w="37" h="34">
                  <a:moveTo>
                    <a:pt x="37" y="9"/>
                  </a:moveTo>
                  <a:lnTo>
                    <a:pt x="37" y="0"/>
                  </a:lnTo>
                  <a:lnTo>
                    <a:pt x="0" y="34"/>
                  </a:lnTo>
                  <a:lnTo>
                    <a:pt x="10" y="34"/>
                  </a:lnTo>
                  <a:lnTo>
                    <a:pt x="3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39" name="Oval 93"/>
            <p:cNvSpPr>
              <a:spLocks noChangeArrowheads="1"/>
            </p:cNvSpPr>
            <p:nvPr/>
          </p:nvSpPr>
          <p:spPr bwMode="auto">
            <a:xfrm>
              <a:off x="10939463" y="4856249"/>
              <a:ext cx="117475"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40" name="Freeform 94"/>
            <p:cNvSpPr>
              <a:spLocks/>
            </p:cNvSpPr>
            <p:nvPr/>
          </p:nvSpPr>
          <p:spPr bwMode="auto">
            <a:xfrm>
              <a:off x="10885488" y="4997537"/>
              <a:ext cx="336550" cy="406400"/>
            </a:xfrm>
            <a:custGeom>
              <a:avLst/>
              <a:gdLst>
                <a:gd name="T0" fmla="*/ 69 w 69"/>
                <a:gd name="T1" fmla="*/ 7 h 83"/>
                <a:gd name="T2" fmla="*/ 61 w 69"/>
                <a:gd name="T3" fmla="*/ 0 h 83"/>
                <a:gd name="T4" fmla="*/ 33 w 69"/>
                <a:gd name="T5" fmla="*/ 0 h 83"/>
                <a:gd name="T6" fmla="*/ 23 w 69"/>
                <a:gd name="T7" fmla="*/ 9 h 83"/>
                <a:gd name="T8" fmla="*/ 23 w 69"/>
                <a:gd name="T9" fmla="*/ 10 h 83"/>
                <a:gd name="T10" fmla="*/ 13 w 69"/>
                <a:gd name="T11" fmla="*/ 0 h 83"/>
                <a:gd name="T12" fmla="*/ 10 w 69"/>
                <a:gd name="T13" fmla="*/ 0 h 83"/>
                <a:gd name="T14" fmla="*/ 0 w 69"/>
                <a:gd name="T15" fmla="*/ 9 h 83"/>
                <a:gd name="T16" fmla="*/ 0 w 69"/>
                <a:gd name="T17" fmla="*/ 30 h 83"/>
                <a:gd name="T18" fmla="*/ 10 w 69"/>
                <a:gd name="T19" fmla="*/ 40 h 83"/>
                <a:gd name="T20" fmla="*/ 10 w 69"/>
                <a:gd name="T21" fmla="*/ 40 h 83"/>
                <a:gd name="T22" fmla="*/ 9 w 69"/>
                <a:gd name="T23" fmla="*/ 42 h 83"/>
                <a:gd name="T24" fmla="*/ 9 w 69"/>
                <a:gd name="T25" fmla="*/ 76 h 83"/>
                <a:gd name="T26" fmla="*/ 16 w 69"/>
                <a:gd name="T27" fmla="*/ 83 h 83"/>
                <a:gd name="T28" fmla="*/ 23 w 69"/>
                <a:gd name="T29" fmla="*/ 76 h 83"/>
                <a:gd name="T30" fmla="*/ 30 w 69"/>
                <a:gd name="T31" fmla="*/ 83 h 83"/>
                <a:gd name="T32" fmla="*/ 37 w 69"/>
                <a:gd name="T33" fmla="*/ 76 h 83"/>
                <a:gd name="T34" fmla="*/ 37 w 69"/>
                <a:gd name="T35" fmla="*/ 13 h 83"/>
                <a:gd name="T36" fmla="*/ 61 w 69"/>
                <a:gd name="T37" fmla="*/ 13 h 83"/>
                <a:gd name="T38" fmla="*/ 69 w 69"/>
                <a:gd name="T39"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83">
                  <a:moveTo>
                    <a:pt x="69" y="7"/>
                  </a:moveTo>
                  <a:cubicBezTo>
                    <a:pt x="69" y="2"/>
                    <a:pt x="65" y="0"/>
                    <a:pt x="61" y="0"/>
                  </a:cubicBezTo>
                  <a:cubicBezTo>
                    <a:pt x="57"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0"/>
                    <a:pt x="0" y="30"/>
                    <a:pt x="0" y="30"/>
                  </a:cubicBezTo>
                  <a:cubicBezTo>
                    <a:pt x="0" y="36"/>
                    <a:pt x="4" y="40"/>
                    <a:pt x="10" y="40"/>
                  </a:cubicBezTo>
                  <a:cubicBezTo>
                    <a:pt x="10" y="40"/>
                    <a:pt x="10" y="40"/>
                    <a:pt x="10" y="40"/>
                  </a:cubicBezTo>
                  <a:cubicBezTo>
                    <a:pt x="9" y="41"/>
                    <a:pt x="9" y="42"/>
                    <a:pt x="9" y="42"/>
                  </a:cubicBezTo>
                  <a:cubicBezTo>
                    <a:pt x="9" y="76"/>
                    <a:pt x="9" y="76"/>
                    <a:pt x="9" y="76"/>
                  </a:cubicBezTo>
                  <a:cubicBezTo>
                    <a:pt x="9" y="80"/>
                    <a:pt x="12" y="83"/>
                    <a:pt x="16" y="83"/>
                  </a:cubicBezTo>
                  <a:cubicBezTo>
                    <a:pt x="20" y="83"/>
                    <a:pt x="23" y="80"/>
                    <a:pt x="23" y="76"/>
                  </a:cubicBezTo>
                  <a:cubicBezTo>
                    <a:pt x="23" y="80"/>
                    <a:pt x="26" y="83"/>
                    <a:pt x="30" y="83"/>
                  </a:cubicBezTo>
                  <a:cubicBezTo>
                    <a:pt x="34" y="83"/>
                    <a:pt x="37" y="80"/>
                    <a:pt x="37" y="76"/>
                  </a:cubicBezTo>
                  <a:cubicBezTo>
                    <a:pt x="37" y="13"/>
                    <a:pt x="37" y="13"/>
                    <a:pt x="37" y="13"/>
                  </a:cubicBezTo>
                  <a:cubicBezTo>
                    <a:pt x="37" y="13"/>
                    <a:pt x="58" y="13"/>
                    <a:pt x="61" y="13"/>
                  </a:cubicBezTo>
                  <a:cubicBezTo>
                    <a:pt x="64" y="13"/>
                    <a:pt x="69" y="12"/>
                    <a:pt x="6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grpSp>
        <p:nvGrpSpPr>
          <p:cNvPr id="41" name="组合 40"/>
          <p:cNvGrpSpPr/>
          <p:nvPr/>
        </p:nvGrpSpPr>
        <p:grpSpPr>
          <a:xfrm>
            <a:off x="6908310" y="1308840"/>
            <a:ext cx="428625" cy="574595"/>
            <a:chOff x="10709276" y="1628862"/>
            <a:chExt cx="439738" cy="596900"/>
          </a:xfrm>
          <a:solidFill>
            <a:schemeClr val="accent1"/>
          </a:solidFill>
        </p:grpSpPr>
        <p:sp>
          <p:nvSpPr>
            <p:cNvPr id="42" name="Freeform 95"/>
            <p:cNvSpPr>
              <a:spLocks/>
            </p:cNvSpPr>
            <p:nvPr/>
          </p:nvSpPr>
          <p:spPr bwMode="auto">
            <a:xfrm>
              <a:off x="10709276" y="1809837"/>
              <a:ext cx="341313" cy="415925"/>
            </a:xfrm>
            <a:custGeom>
              <a:avLst/>
              <a:gdLst>
                <a:gd name="T0" fmla="*/ 62 w 70"/>
                <a:gd name="T1" fmla="*/ 0 h 85"/>
                <a:gd name="T2" fmla="*/ 33 w 70"/>
                <a:gd name="T3" fmla="*/ 0 h 85"/>
                <a:gd name="T4" fmla="*/ 23 w 70"/>
                <a:gd name="T5" fmla="*/ 9 h 85"/>
                <a:gd name="T6" fmla="*/ 23 w 70"/>
                <a:gd name="T7" fmla="*/ 10 h 85"/>
                <a:gd name="T8" fmla="*/ 13 w 70"/>
                <a:gd name="T9" fmla="*/ 0 h 85"/>
                <a:gd name="T10" fmla="*/ 10 w 70"/>
                <a:gd name="T11" fmla="*/ 0 h 85"/>
                <a:gd name="T12" fmla="*/ 0 w 70"/>
                <a:gd name="T13" fmla="*/ 9 h 85"/>
                <a:gd name="T14" fmla="*/ 0 w 70"/>
                <a:gd name="T15" fmla="*/ 31 h 85"/>
                <a:gd name="T16" fmla="*/ 10 w 70"/>
                <a:gd name="T17" fmla="*/ 41 h 85"/>
                <a:gd name="T18" fmla="*/ 10 w 70"/>
                <a:gd name="T19" fmla="*/ 41 h 85"/>
                <a:gd name="T20" fmla="*/ 9 w 70"/>
                <a:gd name="T21" fmla="*/ 43 h 85"/>
                <a:gd name="T22" fmla="*/ 9 w 70"/>
                <a:gd name="T23" fmla="*/ 78 h 85"/>
                <a:gd name="T24" fmla="*/ 16 w 70"/>
                <a:gd name="T25" fmla="*/ 85 h 85"/>
                <a:gd name="T26" fmla="*/ 23 w 70"/>
                <a:gd name="T27" fmla="*/ 78 h 85"/>
                <a:gd name="T28" fmla="*/ 30 w 70"/>
                <a:gd name="T29" fmla="*/ 85 h 85"/>
                <a:gd name="T30" fmla="*/ 37 w 70"/>
                <a:gd name="T31" fmla="*/ 78 h 85"/>
                <a:gd name="T32" fmla="*/ 37 w 70"/>
                <a:gd name="T33" fmla="*/ 13 h 85"/>
                <a:gd name="T34" fmla="*/ 62 w 70"/>
                <a:gd name="T35" fmla="*/ 13 h 85"/>
                <a:gd name="T36" fmla="*/ 70 w 70"/>
                <a:gd name="T37" fmla="*/ 7 h 85"/>
                <a:gd name="T38" fmla="*/ 62 w 70"/>
                <a:gd name="T3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85">
                  <a:moveTo>
                    <a:pt x="62" y="0"/>
                  </a:moveTo>
                  <a:cubicBezTo>
                    <a:pt x="58"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1"/>
                    <a:pt x="0" y="31"/>
                    <a:pt x="0" y="31"/>
                  </a:cubicBezTo>
                  <a:cubicBezTo>
                    <a:pt x="0" y="36"/>
                    <a:pt x="4" y="41"/>
                    <a:pt x="10" y="41"/>
                  </a:cubicBezTo>
                  <a:cubicBezTo>
                    <a:pt x="10" y="41"/>
                    <a:pt x="10" y="41"/>
                    <a:pt x="10" y="41"/>
                  </a:cubicBezTo>
                  <a:cubicBezTo>
                    <a:pt x="10" y="41"/>
                    <a:pt x="9" y="42"/>
                    <a:pt x="9" y="43"/>
                  </a:cubicBezTo>
                  <a:cubicBezTo>
                    <a:pt x="9" y="78"/>
                    <a:pt x="9" y="78"/>
                    <a:pt x="9" y="78"/>
                  </a:cubicBezTo>
                  <a:cubicBezTo>
                    <a:pt x="9" y="82"/>
                    <a:pt x="13" y="85"/>
                    <a:pt x="16" y="85"/>
                  </a:cubicBezTo>
                  <a:cubicBezTo>
                    <a:pt x="20" y="85"/>
                    <a:pt x="23" y="82"/>
                    <a:pt x="23" y="78"/>
                  </a:cubicBezTo>
                  <a:cubicBezTo>
                    <a:pt x="23" y="82"/>
                    <a:pt x="27" y="85"/>
                    <a:pt x="30" y="85"/>
                  </a:cubicBezTo>
                  <a:cubicBezTo>
                    <a:pt x="34" y="85"/>
                    <a:pt x="37" y="82"/>
                    <a:pt x="37" y="78"/>
                  </a:cubicBezTo>
                  <a:cubicBezTo>
                    <a:pt x="37" y="13"/>
                    <a:pt x="37" y="13"/>
                    <a:pt x="37" y="13"/>
                  </a:cubicBezTo>
                  <a:cubicBezTo>
                    <a:pt x="37" y="13"/>
                    <a:pt x="59" y="13"/>
                    <a:pt x="62" y="13"/>
                  </a:cubicBezTo>
                  <a:cubicBezTo>
                    <a:pt x="66" y="13"/>
                    <a:pt x="70" y="12"/>
                    <a:pt x="70" y="7"/>
                  </a:cubicBezTo>
                  <a:cubicBezTo>
                    <a:pt x="70" y="2"/>
                    <a:pt x="66" y="0"/>
                    <a:pt x="6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sp>
          <p:nvSpPr>
            <p:cNvPr id="43" name="Freeform 96"/>
            <p:cNvSpPr>
              <a:spLocks noEditPoints="1"/>
            </p:cNvSpPr>
            <p:nvPr/>
          </p:nvSpPr>
          <p:spPr bwMode="auto">
            <a:xfrm>
              <a:off x="10763251" y="1628862"/>
              <a:ext cx="385763" cy="161925"/>
            </a:xfrm>
            <a:custGeom>
              <a:avLst/>
              <a:gdLst>
                <a:gd name="T0" fmla="*/ 68 w 79"/>
                <a:gd name="T1" fmla="*/ 1 h 33"/>
                <a:gd name="T2" fmla="*/ 62 w 79"/>
                <a:gd name="T3" fmla="*/ 4 h 33"/>
                <a:gd name="T4" fmla="*/ 56 w 79"/>
                <a:gd name="T5" fmla="*/ 8 h 33"/>
                <a:gd name="T6" fmla="*/ 46 w 79"/>
                <a:gd name="T7" fmla="*/ 0 h 33"/>
                <a:gd name="T8" fmla="*/ 38 w 79"/>
                <a:gd name="T9" fmla="*/ 4 h 33"/>
                <a:gd name="T10" fmla="*/ 23 w 79"/>
                <a:gd name="T11" fmla="*/ 14 h 33"/>
                <a:gd name="T12" fmla="*/ 12 w 79"/>
                <a:gd name="T13" fmla="*/ 8 h 33"/>
                <a:gd name="T14" fmla="*/ 0 w 79"/>
                <a:gd name="T15" fmla="*/ 20 h 33"/>
                <a:gd name="T16" fmla="*/ 12 w 79"/>
                <a:gd name="T17" fmla="*/ 32 h 33"/>
                <a:gd name="T18" fmla="*/ 22 w 79"/>
                <a:gd name="T19" fmla="*/ 27 h 33"/>
                <a:gd name="T20" fmla="*/ 46 w 79"/>
                <a:gd name="T21" fmla="*/ 33 h 33"/>
                <a:gd name="T22" fmla="*/ 54 w 79"/>
                <a:gd name="T23" fmla="*/ 29 h 33"/>
                <a:gd name="T24" fmla="*/ 68 w 79"/>
                <a:gd name="T25" fmla="*/ 33 h 33"/>
                <a:gd name="T26" fmla="*/ 79 w 79"/>
                <a:gd name="T27" fmla="*/ 17 h 33"/>
                <a:gd name="T28" fmla="*/ 68 w 79"/>
                <a:gd name="T29" fmla="*/ 1 h 33"/>
                <a:gd name="T30" fmla="*/ 46 w 79"/>
                <a:gd name="T31" fmla="*/ 27 h 33"/>
                <a:gd name="T32" fmla="*/ 39 w 79"/>
                <a:gd name="T33" fmla="*/ 17 h 33"/>
                <a:gd name="T34" fmla="*/ 46 w 79"/>
                <a:gd name="T35" fmla="*/ 6 h 33"/>
                <a:gd name="T36" fmla="*/ 53 w 79"/>
                <a:gd name="T37" fmla="*/ 17 h 33"/>
                <a:gd name="T38" fmla="*/ 46 w 79"/>
                <a:gd name="T39" fmla="*/ 27 h 33"/>
                <a:gd name="T40" fmla="*/ 68 w 79"/>
                <a:gd name="T41" fmla="*/ 28 h 33"/>
                <a:gd name="T42" fmla="*/ 60 w 79"/>
                <a:gd name="T43" fmla="*/ 17 h 33"/>
                <a:gd name="T44" fmla="*/ 68 w 79"/>
                <a:gd name="T45" fmla="*/ 7 h 33"/>
                <a:gd name="T46" fmla="*/ 75 w 79"/>
                <a:gd name="T47" fmla="*/ 17 h 33"/>
                <a:gd name="T48" fmla="*/ 68 w 79"/>
                <a:gd name="T49"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33">
                  <a:moveTo>
                    <a:pt x="68" y="1"/>
                  </a:moveTo>
                  <a:cubicBezTo>
                    <a:pt x="66" y="1"/>
                    <a:pt x="64" y="2"/>
                    <a:pt x="62" y="4"/>
                  </a:cubicBezTo>
                  <a:cubicBezTo>
                    <a:pt x="56" y="8"/>
                    <a:pt x="56" y="8"/>
                    <a:pt x="56" y="8"/>
                  </a:cubicBezTo>
                  <a:cubicBezTo>
                    <a:pt x="54" y="3"/>
                    <a:pt x="50" y="0"/>
                    <a:pt x="46" y="0"/>
                  </a:cubicBezTo>
                  <a:cubicBezTo>
                    <a:pt x="44" y="0"/>
                    <a:pt x="41" y="3"/>
                    <a:pt x="38" y="4"/>
                  </a:cubicBezTo>
                  <a:cubicBezTo>
                    <a:pt x="36" y="6"/>
                    <a:pt x="26" y="12"/>
                    <a:pt x="23" y="14"/>
                  </a:cubicBezTo>
                  <a:cubicBezTo>
                    <a:pt x="21" y="10"/>
                    <a:pt x="17" y="8"/>
                    <a:pt x="12" y="8"/>
                  </a:cubicBezTo>
                  <a:cubicBezTo>
                    <a:pt x="6" y="8"/>
                    <a:pt x="0" y="13"/>
                    <a:pt x="0" y="20"/>
                  </a:cubicBezTo>
                  <a:cubicBezTo>
                    <a:pt x="0" y="27"/>
                    <a:pt x="6" y="32"/>
                    <a:pt x="12" y="32"/>
                  </a:cubicBezTo>
                  <a:cubicBezTo>
                    <a:pt x="16" y="32"/>
                    <a:pt x="20" y="30"/>
                    <a:pt x="22" y="27"/>
                  </a:cubicBezTo>
                  <a:cubicBezTo>
                    <a:pt x="26" y="28"/>
                    <a:pt x="45" y="33"/>
                    <a:pt x="46" y="33"/>
                  </a:cubicBezTo>
                  <a:cubicBezTo>
                    <a:pt x="49" y="33"/>
                    <a:pt x="52" y="32"/>
                    <a:pt x="54" y="29"/>
                  </a:cubicBezTo>
                  <a:cubicBezTo>
                    <a:pt x="54" y="29"/>
                    <a:pt x="64" y="33"/>
                    <a:pt x="68" y="33"/>
                  </a:cubicBezTo>
                  <a:cubicBezTo>
                    <a:pt x="74" y="33"/>
                    <a:pt x="79" y="26"/>
                    <a:pt x="79" y="17"/>
                  </a:cubicBezTo>
                  <a:cubicBezTo>
                    <a:pt x="79" y="8"/>
                    <a:pt x="74" y="1"/>
                    <a:pt x="68" y="1"/>
                  </a:cubicBezTo>
                  <a:close/>
                  <a:moveTo>
                    <a:pt x="46" y="27"/>
                  </a:moveTo>
                  <a:cubicBezTo>
                    <a:pt x="42" y="27"/>
                    <a:pt x="39" y="23"/>
                    <a:pt x="39" y="17"/>
                  </a:cubicBezTo>
                  <a:cubicBezTo>
                    <a:pt x="39" y="11"/>
                    <a:pt x="42" y="6"/>
                    <a:pt x="46" y="6"/>
                  </a:cubicBezTo>
                  <a:cubicBezTo>
                    <a:pt x="50" y="6"/>
                    <a:pt x="53" y="11"/>
                    <a:pt x="53" y="17"/>
                  </a:cubicBezTo>
                  <a:cubicBezTo>
                    <a:pt x="53" y="23"/>
                    <a:pt x="50" y="27"/>
                    <a:pt x="46" y="27"/>
                  </a:cubicBezTo>
                  <a:close/>
                  <a:moveTo>
                    <a:pt x="68" y="28"/>
                  </a:moveTo>
                  <a:cubicBezTo>
                    <a:pt x="64" y="28"/>
                    <a:pt x="60" y="23"/>
                    <a:pt x="60" y="17"/>
                  </a:cubicBezTo>
                  <a:cubicBezTo>
                    <a:pt x="60" y="12"/>
                    <a:pt x="64" y="7"/>
                    <a:pt x="68" y="7"/>
                  </a:cubicBezTo>
                  <a:cubicBezTo>
                    <a:pt x="72" y="7"/>
                    <a:pt x="75" y="12"/>
                    <a:pt x="75" y="17"/>
                  </a:cubicBezTo>
                  <a:cubicBezTo>
                    <a:pt x="75" y="23"/>
                    <a:pt x="72" y="28"/>
                    <a:pt x="6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09361">
                <a:defRPr/>
              </a:pPr>
              <a:endParaRPr lang="zh-CN" altLang="en-US" sz="1787">
                <a:solidFill>
                  <a:srgbClr val="1C1C1C"/>
                </a:solidFill>
                <a:latin typeface="Arial"/>
                <a:ea typeface="微软雅黑"/>
              </a:endParaRPr>
            </a:p>
          </p:txBody>
        </p:sp>
      </p:grpSp>
      <p:sp>
        <p:nvSpPr>
          <p:cNvPr id="17" name="Freeform 23"/>
          <p:cNvSpPr>
            <a:spLocks/>
          </p:cNvSpPr>
          <p:nvPr/>
        </p:nvSpPr>
        <p:spPr bwMode="auto">
          <a:xfrm>
            <a:off x="5969795" y="126068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defTabSz="909361">
              <a:defRPr/>
            </a:pPr>
            <a:endParaRPr lang="zh-CN" altLang="en-US" sz="1787">
              <a:solidFill>
                <a:srgbClr val="1C1C1C"/>
              </a:solidFill>
              <a:latin typeface="Arial"/>
              <a:ea typeface="微软雅黑"/>
            </a:endParaRPr>
          </a:p>
        </p:txBody>
      </p:sp>
      <p:sp>
        <p:nvSpPr>
          <p:cNvPr id="18" name="Freeform 21"/>
          <p:cNvSpPr>
            <a:spLocks/>
          </p:cNvSpPr>
          <p:nvPr/>
        </p:nvSpPr>
        <p:spPr bwMode="auto">
          <a:xfrm flipH="1" flipV="1">
            <a:off x="1275160" y="126068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defTabSz="909361">
              <a:defRPr/>
            </a:pPr>
            <a:endParaRPr lang="zh-CN" altLang="en-US" sz="1787">
              <a:solidFill>
                <a:srgbClr val="1C1C1C"/>
              </a:solidFill>
              <a:latin typeface="Arial"/>
              <a:ea typeface="微软雅黑"/>
            </a:endParaRPr>
          </a:p>
        </p:txBody>
      </p:sp>
      <p:sp>
        <p:nvSpPr>
          <p:cNvPr id="19" name="Freeform 23"/>
          <p:cNvSpPr>
            <a:spLocks/>
          </p:cNvSpPr>
          <p:nvPr/>
        </p:nvSpPr>
        <p:spPr bwMode="auto">
          <a:xfrm flipV="1">
            <a:off x="5969795" y="380404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defTabSz="909361">
              <a:defRPr/>
            </a:pPr>
            <a:endParaRPr lang="zh-CN" altLang="en-US" sz="1787">
              <a:solidFill>
                <a:srgbClr val="1C1C1C"/>
              </a:solidFill>
              <a:latin typeface="Arial"/>
              <a:ea typeface="微软雅黑"/>
            </a:endParaRPr>
          </a:p>
        </p:txBody>
      </p:sp>
      <p:sp>
        <p:nvSpPr>
          <p:cNvPr id="20" name="Freeform 21"/>
          <p:cNvSpPr>
            <a:spLocks/>
          </p:cNvSpPr>
          <p:nvPr/>
        </p:nvSpPr>
        <p:spPr bwMode="auto">
          <a:xfrm flipH="1">
            <a:off x="1275160" y="380404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defTabSz="909361">
              <a:defRPr/>
            </a:pPr>
            <a:endParaRPr lang="zh-CN" altLang="en-US" sz="1787">
              <a:solidFill>
                <a:srgbClr val="1C1C1C"/>
              </a:solidFill>
              <a:latin typeface="Arial"/>
              <a:ea typeface="微软雅黑"/>
            </a:endParaRPr>
          </a:p>
        </p:txBody>
      </p:sp>
      <p:sp>
        <p:nvSpPr>
          <p:cNvPr id="58" name="文本框 20"/>
          <p:cNvSpPr txBox="1"/>
          <p:nvPr/>
        </p:nvSpPr>
        <p:spPr>
          <a:xfrm>
            <a:off x="1623926" y="1939032"/>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59" name="矩形 47"/>
          <p:cNvSpPr>
            <a:spLocks noChangeArrowheads="1"/>
          </p:cNvSpPr>
          <p:nvPr/>
        </p:nvSpPr>
        <p:spPr bwMode="auto">
          <a:xfrm>
            <a:off x="110828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0" name="文本框 20"/>
          <p:cNvSpPr txBox="1"/>
          <p:nvPr/>
        </p:nvSpPr>
        <p:spPr>
          <a:xfrm>
            <a:off x="6488550" y="1939032"/>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62" name="矩形 47"/>
          <p:cNvSpPr>
            <a:spLocks noChangeArrowheads="1"/>
          </p:cNvSpPr>
          <p:nvPr/>
        </p:nvSpPr>
        <p:spPr bwMode="auto">
          <a:xfrm>
            <a:off x="644700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3" name="文本框 20"/>
          <p:cNvSpPr txBox="1"/>
          <p:nvPr/>
        </p:nvSpPr>
        <p:spPr>
          <a:xfrm>
            <a:off x="1623926" y="3429047"/>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68" name="矩形 47"/>
          <p:cNvSpPr>
            <a:spLocks noChangeArrowheads="1"/>
          </p:cNvSpPr>
          <p:nvPr/>
        </p:nvSpPr>
        <p:spPr bwMode="auto">
          <a:xfrm>
            <a:off x="110828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9" name="文本框 20"/>
          <p:cNvSpPr txBox="1"/>
          <p:nvPr/>
        </p:nvSpPr>
        <p:spPr>
          <a:xfrm>
            <a:off x="6488550" y="3429047"/>
            <a:ext cx="1099678" cy="358377"/>
          </a:xfrm>
          <a:prstGeom prst="rect">
            <a:avLst/>
          </a:prstGeom>
          <a:noFill/>
        </p:spPr>
        <p:txBody>
          <a:bodyPr wrap="none" lIns="68271" tIns="34136" rIns="68271" bIns="34136">
            <a:spAutoFit/>
          </a:bodyPr>
          <a:lstStyle/>
          <a:p>
            <a:pPr algn="ctr" defTabSz="909361">
              <a:defRPr/>
            </a:pPr>
            <a:r>
              <a:rPr lang="zh-CN" altLang="en-US" sz="1881" dirty="0">
                <a:solidFill>
                  <a:srgbClr val="1C1C1C">
                    <a:lumMod val="65000"/>
                    <a:lumOff val="35000"/>
                  </a:srgbClr>
                </a:solidFill>
                <a:latin typeface="微软雅黑"/>
                <a:ea typeface="微软雅黑"/>
                <a:sym typeface="宋体" panose="02010600030101010101" pitchFamily="2" charset="-122"/>
              </a:rPr>
              <a:t>添加标题</a:t>
            </a:r>
          </a:p>
        </p:txBody>
      </p:sp>
      <p:sp>
        <p:nvSpPr>
          <p:cNvPr id="70" name="矩形 47"/>
          <p:cNvSpPr>
            <a:spLocks noChangeArrowheads="1"/>
          </p:cNvSpPr>
          <p:nvPr/>
        </p:nvSpPr>
        <p:spPr bwMode="auto">
          <a:xfrm>
            <a:off x="644700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defTabSz="909361">
              <a:defRPr/>
            </a:pPr>
            <a:r>
              <a:rPr lang="zh-CN" altLang="en-US"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rgbClr val="1C1C1C">
                  <a:lumMod val="65000"/>
                  <a:lumOff val="35000"/>
                </a:srgb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extLst>
      <p:ext uri="{BB962C8B-B14F-4D97-AF65-F5344CB8AC3E}">
        <p14:creationId xmlns:p14="http://schemas.microsoft.com/office/powerpoint/2010/main" val="418513458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250"/>
                            </p:stCondLst>
                            <p:childTnLst>
                              <p:par>
                                <p:cTn id="10" presetID="2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250"/>
                                        <p:tgtEl>
                                          <p:spTgt spid="1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5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250"/>
                                        <p:tgtEl>
                                          <p:spTgt spid="5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childTnLst>
                                </p:cTn>
                              </p:par>
                            </p:childTnLst>
                          </p:cTn>
                        </p:par>
                        <p:par>
                          <p:cTn id="23" fill="hold">
                            <p:stCondLst>
                              <p:cond delay="750"/>
                            </p:stCondLst>
                            <p:childTnLst>
                              <p:par>
                                <p:cTn id="24" presetID="2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250" fill="hold"/>
                                        <p:tgtEl>
                                          <p:spTgt spid="3"/>
                                        </p:tgtEl>
                                        <p:attrNameLst>
                                          <p:attrName>ppt_w</p:attrName>
                                        </p:attrNameLst>
                                      </p:cBhvr>
                                      <p:tavLst>
                                        <p:tav tm="0">
                                          <p:val>
                                            <p:fltVal val="0"/>
                                          </p:val>
                                        </p:tav>
                                        <p:tav tm="100000">
                                          <p:val>
                                            <p:strVal val="#ppt_w"/>
                                          </p:val>
                                        </p:tav>
                                      </p:tavLst>
                                    </p:anim>
                                    <p:anim calcmode="lin" valueType="num">
                                      <p:cBhvr>
                                        <p:cTn id="27" dur="250" fill="hold"/>
                                        <p:tgtEl>
                                          <p:spTgt spid="3"/>
                                        </p:tgtEl>
                                        <p:attrNameLst>
                                          <p:attrName>ppt_h</p:attrName>
                                        </p:attrNameLst>
                                      </p:cBhvr>
                                      <p:tavLst>
                                        <p:tav tm="0">
                                          <p:val>
                                            <p:fltVal val="0"/>
                                          </p:val>
                                        </p:tav>
                                        <p:tav tm="100000">
                                          <p:val>
                                            <p:strVal val="#ppt_h"/>
                                          </p:val>
                                        </p:tav>
                                      </p:tavLst>
                                    </p:anim>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50"/>
                                        <p:tgtEl>
                                          <p:spTgt spid="17"/>
                                        </p:tgtEl>
                                      </p:cBhvr>
                                    </p:animEffect>
                                  </p:childTnLst>
                                </p:cTn>
                              </p:par>
                            </p:childTnLst>
                          </p:cTn>
                        </p:par>
                        <p:par>
                          <p:cTn id="32" fill="hold">
                            <p:stCondLst>
                              <p:cond delay="1250"/>
                            </p:stCondLst>
                            <p:childTnLst>
                              <p:par>
                                <p:cTn id="33" presetID="10" presetClass="entr" presetSubtype="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25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fade">
                                      <p:cBhvr>
                                        <p:cTn id="38" dur="250"/>
                                        <p:tgtEl>
                                          <p:spTgt spid="6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250"/>
                                        <p:tgtEl>
                                          <p:spTgt spid="62"/>
                                        </p:tgtEl>
                                      </p:cBhvr>
                                    </p:animEffect>
                                  </p:childTnLst>
                                </p:cTn>
                              </p:par>
                            </p:childTnLst>
                          </p:cTn>
                        </p:par>
                        <p:par>
                          <p:cTn id="42" fill="hold">
                            <p:stCondLst>
                              <p:cond delay="1500"/>
                            </p:stCondLst>
                            <p:childTnLst>
                              <p:par>
                                <p:cTn id="43" presetID="23" presetClass="entr" presetSubtype="16"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250" fill="hold"/>
                                        <p:tgtEl>
                                          <p:spTgt spid="4"/>
                                        </p:tgtEl>
                                        <p:attrNameLst>
                                          <p:attrName>ppt_w</p:attrName>
                                        </p:attrNameLst>
                                      </p:cBhvr>
                                      <p:tavLst>
                                        <p:tav tm="0">
                                          <p:val>
                                            <p:fltVal val="0"/>
                                          </p:val>
                                        </p:tav>
                                        <p:tav tm="100000">
                                          <p:val>
                                            <p:strVal val="#ppt_w"/>
                                          </p:val>
                                        </p:tav>
                                      </p:tavLst>
                                    </p:anim>
                                    <p:anim calcmode="lin" valueType="num">
                                      <p:cBhvr>
                                        <p:cTn id="46" dur="250" fill="hold"/>
                                        <p:tgtEl>
                                          <p:spTgt spid="4"/>
                                        </p:tgtEl>
                                        <p:attrNameLst>
                                          <p:attrName>ppt_h</p:attrName>
                                        </p:attrNameLst>
                                      </p:cBhvr>
                                      <p:tavLst>
                                        <p:tav tm="0">
                                          <p:val>
                                            <p:fltVal val="0"/>
                                          </p:val>
                                        </p:tav>
                                        <p:tav tm="100000">
                                          <p:val>
                                            <p:strVal val="#ppt_h"/>
                                          </p:val>
                                        </p:tav>
                                      </p:tavLst>
                                    </p:anim>
                                  </p:childTnLst>
                                </p:cTn>
                              </p:par>
                            </p:childTnLst>
                          </p:cTn>
                        </p:par>
                        <p:par>
                          <p:cTn id="47" fill="hold">
                            <p:stCondLst>
                              <p:cond delay="1750"/>
                            </p:stCondLst>
                            <p:childTnLst>
                              <p:par>
                                <p:cTn id="48" presetID="22" presetClass="entr" presetSubtype="8"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250"/>
                                        <p:tgtEl>
                                          <p:spTgt spid="19"/>
                                        </p:tgtEl>
                                      </p:cBhvr>
                                    </p:animEffect>
                                  </p:childTnLst>
                                </p:cTn>
                              </p:par>
                            </p:childTnLst>
                          </p:cTn>
                        </p:par>
                        <p:par>
                          <p:cTn id="51" fill="hold">
                            <p:stCondLst>
                              <p:cond delay="2000"/>
                            </p:stCondLst>
                            <p:childTnLst>
                              <p:par>
                                <p:cTn id="52" presetID="22" presetClass="entr" presetSubtype="4"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down)">
                                      <p:cBhvr>
                                        <p:cTn id="54" dur="250"/>
                                        <p:tgtEl>
                                          <p:spTgt spid="3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wipe(down)">
                                      <p:cBhvr>
                                        <p:cTn id="57" dur="250"/>
                                        <p:tgtEl>
                                          <p:spTgt spid="69"/>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wipe(down)">
                                      <p:cBhvr>
                                        <p:cTn id="60" dur="250"/>
                                        <p:tgtEl>
                                          <p:spTgt spid="70"/>
                                        </p:tgtEl>
                                      </p:cBhvr>
                                    </p:animEffect>
                                  </p:childTnLst>
                                </p:cTn>
                              </p:par>
                            </p:childTnLst>
                          </p:cTn>
                        </p:par>
                        <p:par>
                          <p:cTn id="61" fill="hold">
                            <p:stCondLst>
                              <p:cond delay="2250"/>
                            </p:stCondLst>
                            <p:childTnLst>
                              <p:par>
                                <p:cTn id="62" presetID="23" presetClass="entr" presetSubtype="16"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p:cTn id="64" dur="250" fill="hold"/>
                                        <p:tgtEl>
                                          <p:spTgt spid="5"/>
                                        </p:tgtEl>
                                        <p:attrNameLst>
                                          <p:attrName>ppt_w</p:attrName>
                                        </p:attrNameLst>
                                      </p:cBhvr>
                                      <p:tavLst>
                                        <p:tav tm="0">
                                          <p:val>
                                            <p:fltVal val="0"/>
                                          </p:val>
                                        </p:tav>
                                        <p:tav tm="100000">
                                          <p:val>
                                            <p:strVal val="#ppt_w"/>
                                          </p:val>
                                        </p:tav>
                                      </p:tavLst>
                                    </p:anim>
                                    <p:anim calcmode="lin" valueType="num">
                                      <p:cBhvr>
                                        <p:cTn id="65" dur="250" fill="hold"/>
                                        <p:tgtEl>
                                          <p:spTgt spid="5"/>
                                        </p:tgtEl>
                                        <p:attrNameLst>
                                          <p:attrName>ppt_h</p:attrName>
                                        </p:attrNameLst>
                                      </p:cBhvr>
                                      <p:tavLst>
                                        <p:tav tm="0">
                                          <p:val>
                                            <p:fltVal val="0"/>
                                          </p:val>
                                        </p:tav>
                                        <p:tav tm="100000">
                                          <p:val>
                                            <p:strVal val="#ppt_h"/>
                                          </p:val>
                                        </p:tav>
                                      </p:tavLst>
                                    </p:anim>
                                  </p:childTnLst>
                                </p:cTn>
                              </p:par>
                            </p:childTnLst>
                          </p:cTn>
                        </p:par>
                        <p:par>
                          <p:cTn id="66" fill="hold">
                            <p:stCondLst>
                              <p:cond delay="2500"/>
                            </p:stCondLst>
                            <p:childTnLst>
                              <p:par>
                                <p:cTn id="67" presetID="22" presetClass="entr" presetSubtype="2"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right)">
                                      <p:cBhvr>
                                        <p:cTn id="69" dur="250"/>
                                        <p:tgtEl>
                                          <p:spTgt spid="20"/>
                                        </p:tgtEl>
                                      </p:cBhvr>
                                    </p:animEffect>
                                  </p:childTnLst>
                                </p:cTn>
                              </p:par>
                            </p:childTnLst>
                          </p:cTn>
                        </p:par>
                        <p:par>
                          <p:cTn id="70" fill="hold">
                            <p:stCondLst>
                              <p:cond delay="2750"/>
                            </p:stCondLst>
                            <p:childTnLst>
                              <p:par>
                                <p:cTn id="71" presetID="10" presetClass="entr" presetSubtype="0"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250"/>
                                        <p:tgtEl>
                                          <p:spTgt spid="6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fade">
                                      <p:cBhvr>
                                        <p:cTn id="76" dur="250"/>
                                        <p:tgtEl>
                                          <p:spTgt spid="63"/>
                                        </p:tgtEl>
                                      </p:cBhvr>
                                    </p:animEffect>
                                  </p:childTnLst>
                                </p:cTn>
                              </p:par>
                              <p:par>
                                <p:cTn id="77" presetID="10" presetClass="entr" presetSubtype="0" fill="hold"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58" grpId="0"/>
      <p:bldP spid="59" grpId="0"/>
      <p:bldP spid="60" grpId="0"/>
      <p:bldP spid="62" grpId="0"/>
      <p:bldP spid="63" grpId="0"/>
      <p:bldP spid="68" grpId="0"/>
      <p:bldP spid="69" grpId="0"/>
      <p:bldP spid="7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880" y="1428501"/>
            <a:ext cx="2617572" cy="75771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4252" y="1428501"/>
            <a:ext cx="2609405" cy="757718"/>
          </a:xfrm>
          <a:prstGeom prst="rect">
            <a:avLst/>
          </a:prstGeom>
        </p:spPr>
      </p:pic>
      <p:pic>
        <p:nvPicPr>
          <p:cNvPr id="10" name="图片 9"/>
          <p:cNvPicPr>
            <a:picLocks noChangeAspect="1"/>
          </p:cNvPicPr>
          <p:nvPr/>
        </p:nvPicPr>
        <p:blipFill>
          <a:blip r:embed="rId5" cstate="print">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3144799" y="0"/>
            <a:ext cx="5999200" cy="2927087"/>
          </a:xfrm>
          <a:prstGeom prst="rect">
            <a:avLst/>
          </a:prstGeom>
        </p:spPr>
      </p:pic>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61707" y="645269"/>
            <a:ext cx="2312203" cy="2202778"/>
          </a:xfrm>
          <a:prstGeom prst="rect">
            <a:avLst/>
          </a:prstGeom>
        </p:spPr>
      </p:pic>
      <p:sp>
        <p:nvSpPr>
          <p:cNvPr id="13" name="文本框 12"/>
          <p:cNvSpPr txBox="1"/>
          <p:nvPr/>
        </p:nvSpPr>
        <p:spPr>
          <a:xfrm>
            <a:off x="1841500" y="3018528"/>
            <a:ext cx="6056466" cy="646331"/>
          </a:xfrm>
          <a:prstGeom prst="rect">
            <a:avLst/>
          </a:prstGeom>
          <a:noFill/>
        </p:spPr>
        <p:txBody>
          <a:bodyPr wrap="none" rtlCol="0">
            <a:spAutoFit/>
          </a:bodyPr>
          <a:lstStyle/>
          <a:p>
            <a:r>
              <a:rPr lang="zh-CN" altLang="en-US" sz="3600" b="1" dirty="0" smtClean="0"/>
              <a:t>税务局年终工作汇报</a:t>
            </a:r>
            <a:r>
              <a:rPr lang="en-US" altLang="zh-CN" sz="3600" b="1" dirty="0" smtClean="0"/>
              <a:t>PPT</a:t>
            </a:r>
            <a:r>
              <a:rPr lang="zh-CN" altLang="en-US" sz="3600" b="1" dirty="0" smtClean="0"/>
              <a:t>模板</a:t>
            </a:r>
            <a:endParaRPr lang="zh-CN" altLang="en-US" sz="3600" b="1" dirty="0"/>
          </a:p>
        </p:txBody>
      </p:sp>
      <p:sp>
        <p:nvSpPr>
          <p:cNvPr id="17" name="圆角矩形 16"/>
          <p:cNvSpPr/>
          <p:nvPr/>
        </p:nvSpPr>
        <p:spPr>
          <a:xfrm>
            <a:off x="3085159" y="3756300"/>
            <a:ext cx="3569148" cy="345800"/>
          </a:xfrm>
          <a:prstGeom prst="roundRect">
            <a:avLst>
              <a:gd name="adj" fmla="val 50000"/>
            </a:avLst>
          </a:prstGeom>
          <a:solidFill>
            <a:srgbClr val="2E51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276990" y="3756300"/>
            <a:ext cx="3185487" cy="369332"/>
          </a:xfrm>
          <a:prstGeom prst="rect">
            <a:avLst/>
          </a:prstGeom>
          <a:noFill/>
        </p:spPr>
        <p:txBody>
          <a:bodyPr wrap="none" rtlCol="0">
            <a:spAutoFit/>
          </a:bodyPr>
          <a:lstStyle/>
          <a:p>
            <a:r>
              <a:rPr lang="zh-CN" altLang="en-US" sz="1800" dirty="0" smtClean="0">
                <a:solidFill>
                  <a:schemeClr val="bg1"/>
                </a:solidFill>
              </a:rPr>
              <a:t>单击此处请输入您的单位名称</a:t>
            </a:r>
            <a:endParaRPr lang="zh-CN" altLang="en-US" sz="1800" dirty="0">
              <a:solidFill>
                <a:schemeClr val="bg1"/>
              </a:solidFill>
            </a:endParaRPr>
          </a:p>
        </p:txBody>
      </p:sp>
    </p:spTree>
    <p:extLst>
      <p:ext uri="{BB962C8B-B14F-4D97-AF65-F5344CB8AC3E}">
        <p14:creationId xmlns:p14="http://schemas.microsoft.com/office/powerpoint/2010/main" val="162065202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250" fill="hold"/>
                                        <p:tgtEl>
                                          <p:spTgt spid="11"/>
                                        </p:tgtEl>
                                        <p:attrNameLst>
                                          <p:attrName>ppt_w</p:attrName>
                                        </p:attrNameLst>
                                      </p:cBhvr>
                                      <p:tavLst>
                                        <p:tav tm="0">
                                          <p:val>
                                            <p:fltVal val="0"/>
                                          </p:val>
                                        </p:tav>
                                        <p:tav tm="100000">
                                          <p:val>
                                            <p:strVal val="#ppt_w"/>
                                          </p:val>
                                        </p:tav>
                                      </p:tavLst>
                                    </p:anim>
                                    <p:anim calcmode="lin" valueType="num">
                                      <p:cBhvr>
                                        <p:cTn id="14" dur="1250" fill="hold"/>
                                        <p:tgtEl>
                                          <p:spTgt spid="11"/>
                                        </p:tgtEl>
                                        <p:attrNameLst>
                                          <p:attrName>ppt_h</p:attrName>
                                        </p:attrNameLst>
                                      </p:cBhvr>
                                      <p:tavLst>
                                        <p:tav tm="0">
                                          <p:val>
                                            <p:fltVal val="0"/>
                                          </p:val>
                                        </p:tav>
                                        <p:tav tm="100000">
                                          <p:val>
                                            <p:strVal val="#ppt_h"/>
                                          </p:val>
                                        </p:tav>
                                      </p:tavLst>
                                    </p:anim>
                                    <p:animEffect transition="in" filter="fade">
                                      <p:cBhvr>
                                        <p:cTn id="15" dur="1250"/>
                                        <p:tgtEl>
                                          <p:spTgt spid="11"/>
                                        </p:tgtEl>
                                      </p:cBhvr>
                                    </p:animEffect>
                                  </p:childTnLst>
                                </p:cTn>
                              </p:par>
                            </p:childTnLst>
                          </p:cTn>
                        </p:par>
                        <p:par>
                          <p:cTn id="16" fill="hold">
                            <p:stCondLst>
                              <p:cond delay="225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23" presetClass="entr" presetSubtype="32" fill="hold" grpId="0" nodeType="afterEffect">
                                  <p:stCondLst>
                                    <p:cond delay="0"/>
                                  </p:stCondLst>
                                  <p:iterate type="lt">
                                    <p:tmPct val="13000"/>
                                  </p:iterate>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strVal val="4*#ppt_w"/>
                                          </p:val>
                                        </p:tav>
                                        <p:tav tm="100000">
                                          <p:val>
                                            <p:strVal val="#ppt_w"/>
                                          </p:val>
                                        </p:tav>
                                      </p:tavLst>
                                    </p:anim>
                                    <p:anim calcmode="lin" valueType="num">
                                      <p:cBhvr>
                                        <p:cTn id="31" dur="500" fill="hold"/>
                                        <p:tgtEl>
                                          <p:spTgt spid="13"/>
                                        </p:tgtEl>
                                        <p:attrNameLst>
                                          <p:attrName>ppt_h</p:attrName>
                                        </p:attrNameLst>
                                      </p:cBhvr>
                                      <p:tavLst>
                                        <p:tav tm="0">
                                          <p:val>
                                            <p:strVal val="4*#ppt_h"/>
                                          </p:val>
                                        </p:tav>
                                        <p:tav tm="100000">
                                          <p:val>
                                            <p:strVal val="#ppt_h"/>
                                          </p:val>
                                        </p:tav>
                                      </p:tavLst>
                                    </p:anim>
                                  </p:childTnLst>
                                </p:cTn>
                              </p:par>
                            </p:childTnLst>
                          </p:cTn>
                        </p:par>
                        <p:par>
                          <p:cTn id="32" fill="hold">
                            <p:stCondLst>
                              <p:cond delay="4595"/>
                            </p:stCondLst>
                            <p:childTnLst>
                              <p:par>
                                <p:cTn id="33" presetID="16" presetClass="entr" presetSubtype="2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Vertical)">
                                      <p:cBhvr>
                                        <p:cTn id="35" dur="500"/>
                                        <p:tgtEl>
                                          <p:spTgt spid="17"/>
                                        </p:tgtEl>
                                      </p:cBhvr>
                                    </p:animEffect>
                                  </p:childTnLst>
                                </p:cTn>
                              </p:par>
                            </p:childTnLst>
                          </p:cTn>
                        </p:par>
                        <p:par>
                          <p:cTn id="36" fill="hold">
                            <p:stCondLst>
                              <p:cond delay="5095"/>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1000" fill="hold"/>
                                        <p:tgtEl>
                                          <p:spTgt spid="16"/>
                                        </p:tgtEl>
                                        <p:attrNameLst>
                                          <p:attrName>ppt_w</p:attrName>
                                        </p:attrNameLst>
                                      </p:cBhvr>
                                      <p:tavLst>
                                        <p:tav tm="0">
                                          <p:val>
                                            <p:fltVal val="0"/>
                                          </p:val>
                                        </p:tav>
                                        <p:tav tm="100000">
                                          <p:val>
                                            <p:strVal val="#ppt_w"/>
                                          </p:val>
                                        </p:tav>
                                      </p:tavLst>
                                    </p:anim>
                                    <p:anim calcmode="lin" valueType="num">
                                      <p:cBhvr>
                                        <p:cTn id="40" dur="1000" fill="hold"/>
                                        <p:tgtEl>
                                          <p:spTgt spid="16"/>
                                        </p:tgtEl>
                                        <p:attrNameLst>
                                          <p:attrName>ppt_h</p:attrName>
                                        </p:attrNameLst>
                                      </p:cBhvr>
                                      <p:tavLst>
                                        <p:tav tm="0">
                                          <p:val>
                                            <p:fltVal val="0"/>
                                          </p:val>
                                        </p:tav>
                                        <p:tav tm="100000">
                                          <p:val>
                                            <p:strVal val="#ppt_h"/>
                                          </p:val>
                                        </p:tav>
                                      </p:tavLst>
                                    </p:anim>
                                    <p:animEffect transition="in" filter="fade">
                                      <p:cBhvr>
                                        <p:cTn id="4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animBg="1"/>
      <p:bldP spid="1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红动">
      <a:dk1>
        <a:srgbClr val="1C1C1C"/>
      </a:dk1>
      <a:lt1>
        <a:srgbClr val="FFFFFF"/>
      </a:lt1>
      <a:dk2>
        <a:srgbClr val="1C1C1C"/>
      </a:dk2>
      <a:lt2>
        <a:srgbClr val="FFFFFF"/>
      </a:lt2>
      <a:accent1>
        <a:srgbClr val="0072BF"/>
      </a:accent1>
      <a:accent2>
        <a:srgbClr val="3FB1FF"/>
      </a:accent2>
      <a:accent3>
        <a:srgbClr val="0072BF"/>
      </a:accent3>
      <a:accent4>
        <a:srgbClr val="3FB1FF"/>
      </a:accent4>
      <a:accent5>
        <a:srgbClr val="008DEE"/>
      </a:accent5>
      <a:accent6>
        <a:srgbClr val="00B0F0"/>
      </a:accent6>
      <a:hlink>
        <a:srgbClr val="21A5FF"/>
      </a:hlink>
      <a:folHlink>
        <a:srgbClr val="4D4D4D"/>
      </a:folHlink>
    </a:clrScheme>
    <a:fontScheme name="自定义 1">
      <a:majorFont>
        <a:latin typeface="Arial"/>
        <a:ea typeface="微软雅黑"/>
        <a:cs typeface=""/>
      </a:majorFont>
      <a:minorFont>
        <a:latin typeface="Arial"/>
        <a:ea typeface="微软雅黑"/>
        <a:cs typeface=""/>
      </a:minorFont>
    </a:fontScheme>
    <a:fmtScheme name="复合">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1095</Words>
  <Application>Microsoft Office PowerPoint</Application>
  <PresentationFormat>全屏显示(16:9)</PresentationFormat>
  <Paragraphs>271</Paragraphs>
  <Slides>25</Slides>
  <Notes>18</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25</vt:i4>
      </vt:variant>
    </vt:vector>
  </HeadingPairs>
  <TitlesOfParts>
    <vt:vector size="40" baseType="lpstr">
      <vt:lpstr>Arial Unicode MS</vt:lpstr>
      <vt:lpstr>Batang</vt:lpstr>
      <vt:lpstr>FontAwesome</vt:lpstr>
      <vt:lpstr>等线</vt:lpstr>
      <vt:lpstr>等线 Light</vt:lpstr>
      <vt:lpstr>方正超粗黑简体</vt:lpstr>
      <vt:lpstr>宋体</vt:lpstr>
      <vt:lpstr>微软雅黑</vt:lpstr>
      <vt:lpstr>Arial</vt:lpstr>
      <vt:lpstr>Arial Black</vt:lpstr>
      <vt:lpstr>Calibri</vt:lpstr>
      <vt:lpstr>Impact</vt:lpstr>
      <vt:lpstr>Tahoma</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8</cp:revision>
  <dcterms:created xsi:type="dcterms:W3CDTF">2016-12-25T02:27:54Z</dcterms:created>
  <dcterms:modified xsi:type="dcterms:W3CDTF">2017-12-07T05:22:52Z</dcterms:modified>
</cp:coreProperties>
</file>